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16"/>
  </p:notesMasterIdLst>
  <p:handoutMasterIdLst>
    <p:handoutMasterId r:id="rId17"/>
  </p:handoutMasterIdLst>
  <p:sldIdLst>
    <p:sldId id="256" r:id="rId2"/>
    <p:sldId id="265" r:id="rId3"/>
    <p:sldId id="274" r:id="rId4"/>
    <p:sldId id="279" r:id="rId5"/>
    <p:sldId id="281" r:id="rId6"/>
    <p:sldId id="282" r:id="rId7"/>
    <p:sldId id="278" r:id="rId8"/>
    <p:sldId id="280" r:id="rId9"/>
    <p:sldId id="291" r:id="rId10"/>
    <p:sldId id="290" r:id="rId11"/>
    <p:sldId id="283" r:id="rId12"/>
    <p:sldId id="285" r:id="rId13"/>
    <p:sldId id="284" r:id="rId14"/>
    <p:sldId id="287" r:id="rId15"/>
  </p:sldIdLst>
  <p:sldSz cx="12192000" cy="6858000"/>
  <p:notesSz cx="6797675" cy="9926638"/>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ocument Title." id="{B68C2B71-D818-4E74-B3D0-24D0F8C917E3}">
          <p14:sldIdLst>
            <p14:sldId id="256"/>
          </p14:sldIdLst>
        </p14:section>
        <p14:section name="document History." id="{FF903505-45CE-4FDE-900C-B7F30543DFE6}">
          <p14:sldIdLst>
            <p14:sldId id="265"/>
            <p14:sldId id="274"/>
            <p14:sldId id="279"/>
            <p14:sldId id="281"/>
            <p14:sldId id="282"/>
            <p14:sldId id="278"/>
            <p14:sldId id="280"/>
            <p14:sldId id="291"/>
            <p14:sldId id="290"/>
            <p14:sldId id="283"/>
            <p14:sldId id="285"/>
            <p14:sldId id="284"/>
            <p14:sldId id="287"/>
          </p14:sldIdLst>
        </p14:section>
      </p14:sectionLst>
    </p:ext>
    <p:ext uri="{EFAFB233-063F-42B5-8137-9DF3F51BA10A}">
      <p15:sldGuideLst xmlns=""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 xmlns:p15="http://schemas.microsoft.com/office/powerpoint/2012/main">
        <p15:guide id="1" orient="horz" pos="3127" userDrawn="1">
          <p15:clr>
            <a:srgbClr val="A4A3A4"/>
          </p15:clr>
        </p15:guide>
        <p15:guide id="2" pos="2141"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enjoyworks" initials="e" lastIdx="17"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DDDDD"/>
    <a:srgbClr val="FFF2E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F92A87C-AAB4-4837-A6B3-D4D781BEB7A7}" v="33" dt="2019-12-28T09:22:40.226"/>
  </p1510:revLst>
</p1510:revInfo>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173" autoAdjust="0"/>
    <p:restoredTop sz="92384" autoAdjust="0"/>
  </p:normalViewPr>
  <p:slideViewPr>
    <p:cSldViewPr>
      <p:cViewPr varScale="1">
        <p:scale>
          <a:sx n="116" d="100"/>
          <a:sy n="116" d="100"/>
        </p:scale>
        <p:origin x="-552" y="-102"/>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92" d="100"/>
          <a:sy n="92" d="100"/>
        </p:scale>
        <p:origin x="-3732" y="-96"/>
      </p:cViewPr>
      <p:guideLst>
        <p:guide orient="horz" pos="3127"/>
        <p:guide pos="2141"/>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commentAuthors" Target="commentAuthors.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 Id="rId27" Type="http://schemas.microsoft.com/office/2015/10/relationships/revisionInfo" Target="revisionInfo.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슬라이드 번호 개체 틀 4"/>
          <p:cNvSpPr>
            <a:spLocks noGrp="1"/>
          </p:cNvSpPr>
          <p:nvPr>
            <p:ph type="sldNum" sz="quarter" idx="3"/>
          </p:nvPr>
        </p:nvSpPr>
        <p:spPr>
          <a:xfrm>
            <a:off x="3850443" y="9428583"/>
            <a:ext cx="2945659" cy="496332"/>
          </a:xfrm>
          <a:prstGeom prst="rect">
            <a:avLst/>
          </a:prstGeom>
        </p:spPr>
        <p:txBody>
          <a:bodyPr vert="horz" lIns="91440" tIns="45720" rIns="91440" bIns="45720" rtlCol="0" anchor="b"/>
          <a:lstStyle>
            <a:lvl1pPr algn="r">
              <a:defRPr sz="1200"/>
            </a:lvl1pPr>
          </a:lstStyle>
          <a:p>
            <a:fld id="{AF36E0AB-72DB-4914-B63B-4064A28DAAD3}" type="slidenum">
              <a:rPr lang="ko-KR" altLang="en-US" smtClean="0"/>
              <a:t>‹#›</a:t>
            </a:fld>
            <a:endParaRPr lang="ko-KR" altLang="en-US"/>
          </a:p>
        </p:txBody>
      </p:sp>
      <p:sp>
        <p:nvSpPr>
          <p:cNvPr id="6" name="바닥글 개체 틀 5"/>
          <p:cNvSpPr>
            <a:spLocks noGrp="1"/>
          </p:cNvSpPr>
          <p:nvPr>
            <p:ph type="ftr" sz="quarter" idx="2"/>
          </p:nvPr>
        </p:nvSpPr>
        <p:spPr>
          <a:xfrm>
            <a:off x="0" y="9428583"/>
            <a:ext cx="2945659" cy="496332"/>
          </a:xfrm>
          <a:prstGeom prst="rect">
            <a:avLst/>
          </a:prstGeom>
        </p:spPr>
        <p:txBody>
          <a:bodyPr vert="horz" lIns="91440" tIns="45720" rIns="91440" bIns="45720" rtlCol="0" anchor="b"/>
          <a:lstStyle>
            <a:lvl1pPr algn="l">
              <a:defRPr sz="1200"/>
            </a:lvl1pPr>
          </a:lstStyle>
          <a:p>
            <a:endParaRPr lang="ko-KR" altLang="en-US"/>
          </a:p>
        </p:txBody>
      </p:sp>
    </p:spTree>
    <p:extLst>
      <p:ext uri="{BB962C8B-B14F-4D97-AF65-F5344CB8AC3E}">
        <p14:creationId xmlns:p14="http://schemas.microsoft.com/office/powerpoint/2010/main" val="2317696932"/>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45659" cy="496332"/>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50443" y="0"/>
            <a:ext cx="2945659" cy="496332"/>
          </a:xfrm>
          <a:prstGeom prst="rect">
            <a:avLst/>
          </a:prstGeom>
        </p:spPr>
        <p:txBody>
          <a:bodyPr vert="horz" lIns="91440" tIns="45720" rIns="91440" bIns="45720" rtlCol="0"/>
          <a:lstStyle>
            <a:lvl1pPr algn="r">
              <a:defRPr sz="1200"/>
            </a:lvl1pPr>
          </a:lstStyle>
          <a:p>
            <a:fld id="{98FBB39A-9110-43FD-8DF2-684D1523A0BC}" type="datetime1">
              <a:rPr lang="ko-KR" altLang="en-US" smtClean="0"/>
              <a:t>2021-04-25</a:t>
            </a:fld>
            <a:endParaRPr lang="ko-KR" altLang="en-US"/>
          </a:p>
        </p:txBody>
      </p:sp>
      <p:sp>
        <p:nvSpPr>
          <p:cNvPr id="4" name="슬라이드 이미지 개체 틀 3"/>
          <p:cNvSpPr>
            <a:spLocks noGrp="1" noRot="1" noChangeAspect="1"/>
          </p:cNvSpPr>
          <p:nvPr>
            <p:ph type="sldImg" idx="2"/>
          </p:nvPr>
        </p:nvSpPr>
        <p:spPr>
          <a:xfrm>
            <a:off x="90488" y="744538"/>
            <a:ext cx="6616700" cy="3722687"/>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79768" y="4715153"/>
            <a:ext cx="5438140" cy="4466987"/>
          </a:xfrm>
          <a:prstGeom prst="rect">
            <a:avLst/>
          </a:prstGeom>
        </p:spPr>
        <p:txBody>
          <a:bodyPr vert="horz" lIns="91440" tIns="45720" rIns="91440" bIns="45720" rtlCol="0"/>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0" y="9428583"/>
            <a:ext cx="2945659" cy="496332"/>
          </a:xfrm>
          <a:prstGeom prst="rect">
            <a:avLst/>
          </a:prstGeom>
        </p:spPr>
        <p:txBody>
          <a:bodyPr vert="horz" lIns="91440" tIns="45720" rIns="91440" bIns="45720" rtlCol="0" anchor="b"/>
          <a:lstStyle>
            <a:lvl1pPr algn="l">
              <a:defRPr sz="1200"/>
            </a:lvl1pPr>
          </a:lstStyle>
          <a:p>
            <a:r>
              <a:rPr lang="en-US" altLang="ko-KR"/>
              <a:t>http://enjoyworks.co.kr</a:t>
            </a:r>
            <a:endParaRPr lang="ko-KR" altLang="en-US"/>
          </a:p>
        </p:txBody>
      </p:sp>
      <p:sp>
        <p:nvSpPr>
          <p:cNvPr id="7" name="슬라이드 번호 개체 틀 6"/>
          <p:cNvSpPr>
            <a:spLocks noGrp="1"/>
          </p:cNvSpPr>
          <p:nvPr>
            <p:ph type="sldNum" sz="quarter" idx="5"/>
          </p:nvPr>
        </p:nvSpPr>
        <p:spPr>
          <a:xfrm>
            <a:off x="3850443" y="9428583"/>
            <a:ext cx="2945659" cy="496332"/>
          </a:xfrm>
          <a:prstGeom prst="rect">
            <a:avLst/>
          </a:prstGeom>
        </p:spPr>
        <p:txBody>
          <a:bodyPr vert="horz" lIns="91440" tIns="45720" rIns="91440" bIns="45720" rtlCol="0" anchor="b"/>
          <a:lstStyle>
            <a:lvl1pPr algn="r">
              <a:defRPr sz="1200"/>
            </a:lvl1pPr>
          </a:lstStyle>
          <a:p>
            <a:fld id="{C7C86328-D4B1-4A1C-AA9B-B5511E95EE22}" type="slidenum">
              <a:rPr lang="ko-KR" altLang="en-US" smtClean="0"/>
              <a:t>‹#›</a:t>
            </a:fld>
            <a:endParaRPr lang="ko-KR" altLang="en-US"/>
          </a:p>
        </p:txBody>
      </p:sp>
    </p:spTree>
    <p:extLst>
      <p:ext uri="{BB962C8B-B14F-4D97-AF65-F5344CB8AC3E}">
        <p14:creationId xmlns:p14="http://schemas.microsoft.com/office/powerpoint/2010/main" val="2498208439"/>
      </p:ext>
    </p:extLst>
  </p:cSld>
  <p:clrMap bg1="lt1" tx1="dk1" bg2="lt2" tx2="dk2" accent1="accent1" accent2="accent2" accent3="accent3" accent4="accent4" accent5="accent5" accent6="accent6" hlink="hlink" folHlink="folHlink"/>
  <p:hf sldNum="0" hdr="0" ftr="0" dt="0"/>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제목 슬라이드">
    <p:spTree>
      <p:nvGrpSpPr>
        <p:cNvPr id="1" name=""/>
        <p:cNvGrpSpPr/>
        <p:nvPr/>
      </p:nvGrpSpPr>
      <p:grpSpPr>
        <a:xfrm>
          <a:off x="0" y="0"/>
          <a:ext cx="0" cy="0"/>
          <a:chOff x="0" y="0"/>
          <a:chExt cx="0" cy="0"/>
        </a:xfrm>
      </p:grpSpPr>
      <p:graphicFrame>
        <p:nvGraphicFramePr>
          <p:cNvPr id="10" name="표 9"/>
          <p:cNvGraphicFramePr>
            <a:graphicFrameLocks noGrp="1"/>
          </p:cNvGraphicFramePr>
          <p:nvPr userDrawn="1">
            <p:extLst>
              <p:ext uri="{D42A27DB-BD31-4B8C-83A1-F6EECF244321}">
                <p14:modId xmlns:p14="http://schemas.microsoft.com/office/powerpoint/2010/main" val="2978178397"/>
              </p:ext>
            </p:extLst>
          </p:nvPr>
        </p:nvGraphicFramePr>
        <p:xfrm>
          <a:off x="3323691" y="5758816"/>
          <a:ext cx="5544618" cy="259080"/>
        </p:xfrm>
        <a:graphic>
          <a:graphicData uri="http://schemas.openxmlformats.org/drawingml/2006/table">
            <a:tbl>
              <a:tblPr firstRow="1" bandRow="1">
                <a:tableStyleId>{5C22544A-7EE6-4342-B048-85BDC9FD1C3A}</a:tableStyleId>
              </a:tblPr>
              <a:tblGrid>
                <a:gridCol w="761023">
                  <a:extLst>
                    <a:ext uri="{9D8B030D-6E8A-4147-A177-3AD203B41FA5}">
                      <a16:colId xmlns="" xmlns:a16="http://schemas.microsoft.com/office/drawing/2014/main" val="20000"/>
                    </a:ext>
                  </a:extLst>
                </a:gridCol>
                <a:gridCol w="956719">
                  <a:extLst>
                    <a:ext uri="{9D8B030D-6E8A-4147-A177-3AD203B41FA5}">
                      <a16:colId xmlns="" xmlns:a16="http://schemas.microsoft.com/office/drawing/2014/main" val="20001"/>
                    </a:ext>
                  </a:extLst>
                </a:gridCol>
                <a:gridCol w="956719">
                  <a:extLst>
                    <a:ext uri="{9D8B030D-6E8A-4147-A177-3AD203B41FA5}">
                      <a16:colId xmlns="" xmlns:a16="http://schemas.microsoft.com/office/drawing/2014/main" val="748956557"/>
                    </a:ext>
                  </a:extLst>
                </a:gridCol>
                <a:gridCol w="956719">
                  <a:extLst>
                    <a:ext uri="{9D8B030D-6E8A-4147-A177-3AD203B41FA5}">
                      <a16:colId xmlns="" xmlns:a16="http://schemas.microsoft.com/office/drawing/2014/main" val="2052663771"/>
                    </a:ext>
                  </a:extLst>
                </a:gridCol>
                <a:gridCol w="956719">
                  <a:extLst>
                    <a:ext uri="{9D8B030D-6E8A-4147-A177-3AD203B41FA5}">
                      <a16:colId xmlns="" xmlns:a16="http://schemas.microsoft.com/office/drawing/2014/main" val="1774092345"/>
                    </a:ext>
                  </a:extLst>
                </a:gridCol>
                <a:gridCol w="956719">
                  <a:extLst>
                    <a:ext uri="{9D8B030D-6E8A-4147-A177-3AD203B41FA5}">
                      <a16:colId xmlns="" xmlns:a16="http://schemas.microsoft.com/office/drawing/2014/main" val="2811408782"/>
                    </a:ext>
                  </a:extLst>
                </a:gridCol>
              </a:tblGrid>
              <a:tr h="154824">
                <a:tc>
                  <a:txBody>
                    <a:bodyPr/>
                    <a:lstStyle/>
                    <a:p>
                      <a:pPr algn="l" latinLnBrk="1"/>
                      <a:r>
                        <a:rPr lang="en-US" altLang="ko-KR" sz="900" b="0" dirty="0">
                          <a:solidFill>
                            <a:schemeClr val="tx1"/>
                          </a:solidFill>
                          <a:latin typeface="+mn-ea"/>
                          <a:ea typeface="+mn-ea"/>
                        </a:rPr>
                        <a:t>Ver.</a:t>
                      </a:r>
                      <a:endParaRPr lang="ko-KR" altLang="en-US" sz="900" b="0" dirty="0">
                        <a:solidFill>
                          <a:schemeClr val="tx1"/>
                        </a:solidFill>
                        <a:latin typeface="+mn-ea"/>
                        <a:ea typeface="+mn-ea"/>
                      </a:endParaRPr>
                    </a:p>
                  </a:txBody>
                  <a:tcPr marL="121920" marR="121920" marT="60960" marB="60960" anchor="ctr">
                    <a:lnL w="952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latinLnBrk="1"/>
                      <a:endParaRPr lang="ko-KR" altLang="en-US" sz="900" b="0" dirty="0">
                        <a:solidFill>
                          <a:schemeClr val="tx1"/>
                        </a:solidFill>
                        <a:latin typeface="+mn-ea"/>
                        <a:ea typeface="+mn-ea"/>
                      </a:endParaRPr>
                    </a:p>
                  </a:txBody>
                  <a:tcPr marL="121920" marR="121920" marT="60960" marB="6096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0" dirty="0">
                          <a:solidFill>
                            <a:schemeClr val="tx1"/>
                          </a:solidFill>
                          <a:latin typeface="+mn-ea"/>
                          <a:ea typeface="+mn-ea"/>
                        </a:rPr>
                        <a:t>Date.</a:t>
                      </a:r>
                      <a:endParaRPr lang="ko-KR" altLang="en-US" sz="900" b="0" dirty="0">
                        <a:solidFill>
                          <a:schemeClr val="tx1"/>
                        </a:solidFill>
                        <a:latin typeface="+mn-ea"/>
                        <a:ea typeface="+mn-ea"/>
                      </a:endParaRPr>
                    </a:p>
                  </a:txBody>
                  <a:tcPr marL="121920" marR="121920" marT="60960" marB="6096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latinLnBrk="1"/>
                      <a:endParaRPr lang="ko-KR" altLang="en-US" sz="900" b="0" dirty="0">
                        <a:solidFill>
                          <a:schemeClr val="tx1"/>
                        </a:solidFill>
                        <a:latin typeface="+mn-ea"/>
                        <a:ea typeface="+mn-ea"/>
                      </a:endParaRPr>
                    </a:p>
                  </a:txBody>
                  <a:tcPr marL="121920" marR="121920" marT="60960" marB="6096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0" dirty="0">
                          <a:solidFill>
                            <a:schemeClr val="tx1"/>
                          </a:solidFill>
                          <a:latin typeface="+mn-ea"/>
                          <a:ea typeface="+mn-ea"/>
                        </a:rPr>
                        <a:t>Writer.</a:t>
                      </a:r>
                      <a:endParaRPr lang="ko-KR" altLang="en-US" sz="900" b="0" dirty="0">
                        <a:solidFill>
                          <a:schemeClr val="tx1"/>
                        </a:solidFill>
                        <a:latin typeface="+mn-ea"/>
                        <a:ea typeface="+mn-ea"/>
                      </a:endParaRPr>
                    </a:p>
                  </a:txBody>
                  <a:tcPr marL="121920" marR="121920" marT="60960" marB="6096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latinLnBrk="1"/>
                      <a:endParaRPr lang="ko-KR" altLang="en-US" sz="900" b="0" dirty="0">
                        <a:solidFill>
                          <a:schemeClr val="tx1"/>
                        </a:solidFill>
                        <a:latin typeface="+mn-ea"/>
                        <a:ea typeface="+mn-ea"/>
                      </a:endParaRPr>
                    </a:p>
                  </a:txBody>
                  <a:tcPr marL="121920" marR="121920" marT="60960" marB="60960" anchor="ctr">
                    <a:lnL w="3175" cap="flat" cmpd="sng" algn="ctr">
                      <a:noFill/>
                      <a:prstDash val="solid"/>
                      <a:round/>
                      <a:headEnd type="none" w="med" len="med"/>
                      <a:tailEnd type="none" w="med" len="med"/>
                    </a:lnL>
                    <a:lnR w="952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0000"/>
                  </a:ext>
                </a:extLst>
              </a:tr>
            </a:tbl>
          </a:graphicData>
        </a:graphic>
      </p:graphicFrame>
      <p:sp>
        <p:nvSpPr>
          <p:cNvPr id="19" name="텍스트 개체 틀 18"/>
          <p:cNvSpPr>
            <a:spLocks noGrp="1"/>
          </p:cNvSpPr>
          <p:nvPr>
            <p:ph type="body" sz="quarter" idx="10" hasCustomPrompt="1"/>
          </p:nvPr>
        </p:nvSpPr>
        <p:spPr>
          <a:xfrm>
            <a:off x="4114897" y="5793464"/>
            <a:ext cx="904165" cy="191631"/>
          </a:xfrm>
          <a:prstGeom prst="rect">
            <a:avLst/>
          </a:prstGeom>
        </p:spPr>
        <p:txBody>
          <a:bodyPr anchor="ctr" anchorCtr="0"/>
          <a:lstStyle>
            <a:lvl1pPr algn="r">
              <a:defRPr sz="800">
                <a:solidFill>
                  <a:schemeClr val="tx1">
                    <a:lumMod val="50000"/>
                    <a:lumOff val="50000"/>
                  </a:schemeClr>
                </a:solidFill>
              </a:defRPr>
            </a:lvl1pPr>
          </a:lstStyle>
          <a:p>
            <a:pPr lvl="0"/>
            <a:r>
              <a:rPr lang="ko-KR" altLang="en-US" dirty="0"/>
              <a:t>버전 정보 등록</a:t>
            </a:r>
          </a:p>
        </p:txBody>
      </p:sp>
      <p:sp>
        <p:nvSpPr>
          <p:cNvPr id="20" name="텍스트 개체 틀 18"/>
          <p:cNvSpPr>
            <a:spLocks noGrp="1"/>
          </p:cNvSpPr>
          <p:nvPr>
            <p:ph type="body" sz="quarter" idx="11" hasCustomPrompt="1"/>
          </p:nvPr>
        </p:nvSpPr>
        <p:spPr>
          <a:xfrm>
            <a:off x="6028930" y="5790052"/>
            <a:ext cx="900818" cy="191631"/>
          </a:xfrm>
          <a:prstGeom prst="rect">
            <a:avLst/>
          </a:prstGeom>
        </p:spPr>
        <p:txBody>
          <a:bodyPr anchor="ctr" anchorCtr="0"/>
          <a:lstStyle>
            <a:lvl1pPr algn="r">
              <a:defRPr sz="800">
                <a:solidFill>
                  <a:schemeClr val="tx1">
                    <a:lumMod val="50000"/>
                    <a:lumOff val="50000"/>
                  </a:schemeClr>
                </a:solidFill>
              </a:defRPr>
            </a:lvl1pPr>
          </a:lstStyle>
          <a:p>
            <a:pPr lvl="0"/>
            <a:r>
              <a:rPr lang="ko-KR" altLang="en-US" dirty="0"/>
              <a:t>최종작성일자</a:t>
            </a:r>
          </a:p>
        </p:txBody>
      </p:sp>
      <p:sp>
        <p:nvSpPr>
          <p:cNvPr id="21" name="텍스트 개체 틀 18"/>
          <p:cNvSpPr>
            <a:spLocks noGrp="1"/>
          </p:cNvSpPr>
          <p:nvPr>
            <p:ph type="body" sz="quarter" idx="12" hasCustomPrompt="1"/>
          </p:nvPr>
        </p:nvSpPr>
        <p:spPr>
          <a:xfrm>
            <a:off x="7939616" y="5790052"/>
            <a:ext cx="900819" cy="191631"/>
          </a:xfrm>
          <a:prstGeom prst="rect">
            <a:avLst/>
          </a:prstGeom>
        </p:spPr>
        <p:txBody>
          <a:bodyPr anchor="ctr" anchorCtr="0"/>
          <a:lstStyle>
            <a:lvl1pPr algn="r">
              <a:defRPr sz="800">
                <a:solidFill>
                  <a:schemeClr val="tx1">
                    <a:lumMod val="50000"/>
                    <a:lumOff val="50000"/>
                  </a:schemeClr>
                </a:solidFill>
              </a:defRPr>
            </a:lvl1pPr>
          </a:lstStyle>
          <a:p>
            <a:pPr lvl="0"/>
            <a:r>
              <a:rPr lang="ko-KR" altLang="en-US" dirty="0"/>
              <a:t>작성자 명</a:t>
            </a:r>
          </a:p>
        </p:txBody>
      </p:sp>
      <p:graphicFrame>
        <p:nvGraphicFramePr>
          <p:cNvPr id="2" name="표 1"/>
          <p:cNvGraphicFramePr>
            <a:graphicFrameLocks noGrp="1"/>
          </p:cNvGraphicFramePr>
          <p:nvPr userDrawn="1">
            <p:extLst>
              <p:ext uri="{D42A27DB-BD31-4B8C-83A1-F6EECF244321}">
                <p14:modId xmlns:p14="http://schemas.microsoft.com/office/powerpoint/2010/main" val="2757704702"/>
              </p:ext>
            </p:extLst>
          </p:nvPr>
        </p:nvGraphicFramePr>
        <p:xfrm>
          <a:off x="431372" y="495402"/>
          <a:ext cx="10570691" cy="487680"/>
        </p:xfrm>
        <a:graphic>
          <a:graphicData uri="http://schemas.openxmlformats.org/drawingml/2006/table">
            <a:tbl>
              <a:tblPr firstRow="1" bandRow="1">
                <a:tableStyleId>{5C22544A-7EE6-4342-B048-85BDC9FD1C3A}</a:tableStyleId>
              </a:tblPr>
              <a:tblGrid>
                <a:gridCol w="10570691">
                  <a:extLst>
                    <a:ext uri="{9D8B030D-6E8A-4147-A177-3AD203B41FA5}">
                      <a16:colId xmlns="" xmlns:a16="http://schemas.microsoft.com/office/drawing/2014/main" val="20000"/>
                    </a:ext>
                  </a:extLst>
                </a:gridCol>
              </a:tblGrid>
              <a:tr h="487680">
                <a:tc>
                  <a:txBody>
                    <a:bodyPr/>
                    <a:lstStyle/>
                    <a:p>
                      <a:pPr latinLnBrk="1"/>
                      <a:endParaRPr lang="ko-KR" altLang="en-US" sz="2400" dirty="0"/>
                    </a:p>
                  </a:txBody>
                  <a:tcPr marL="121920" marR="121920" marT="60960" marB="60960">
                    <a:lnL w="3175" cap="flat" cmpd="sng" algn="ctr">
                      <a:solidFill>
                        <a:schemeClr val="bg1">
                          <a:lumMod val="8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extLst>
                  <a:ext uri="{0D108BD9-81ED-4DB2-BD59-A6C34878D82A}">
                    <a16:rowId xmlns="" xmlns:a16="http://schemas.microsoft.com/office/drawing/2014/main" val="10000"/>
                  </a:ext>
                </a:extLst>
              </a:tr>
            </a:tbl>
          </a:graphicData>
        </a:graphic>
      </p:graphicFrame>
      <p:sp>
        <p:nvSpPr>
          <p:cNvPr id="7" name="제목 개체 틀 9"/>
          <p:cNvSpPr>
            <a:spLocks noGrp="1"/>
          </p:cNvSpPr>
          <p:nvPr>
            <p:ph type="title" hasCustomPrompt="1"/>
          </p:nvPr>
        </p:nvSpPr>
        <p:spPr>
          <a:xfrm>
            <a:off x="431372" y="218044"/>
            <a:ext cx="11425269" cy="849577"/>
          </a:xfrm>
          <a:prstGeom prst="rect">
            <a:avLst/>
          </a:prstGeom>
        </p:spPr>
        <p:txBody>
          <a:bodyPr vert="horz" lIns="91440" tIns="45720" rIns="91440" bIns="45720" rtlCol="0" anchor="ctr">
            <a:noAutofit/>
          </a:bodyPr>
          <a:lstStyle>
            <a:lvl1pPr>
              <a:defRPr sz="2800">
                <a:solidFill>
                  <a:schemeClr val="tx1"/>
                </a:solidFill>
              </a:defRPr>
            </a:lvl1pPr>
          </a:lstStyle>
          <a:p>
            <a:r>
              <a:rPr lang="ko-KR" altLang="en-US" dirty="0"/>
              <a:t>기획서 제목 입력</a:t>
            </a:r>
          </a:p>
        </p:txBody>
      </p:sp>
      <p:sp>
        <p:nvSpPr>
          <p:cNvPr id="8" name="Copyrights 2018  ©Petdoc.  All Rights Reserved.">
            <a:extLst>
              <a:ext uri="{FF2B5EF4-FFF2-40B4-BE49-F238E27FC236}">
                <a16:creationId xmlns="" xmlns:a16="http://schemas.microsoft.com/office/drawing/2014/main" id="{FD2F9934-9D0C-4E19-AE89-48CB9973F4AD}"/>
              </a:ext>
            </a:extLst>
          </p:cNvPr>
          <p:cNvSpPr txBox="1"/>
          <p:nvPr userDrawn="1"/>
        </p:nvSpPr>
        <p:spPr>
          <a:xfrm>
            <a:off x="5175792" y="6454032"/>
            <a:ext cx="1936428" cy="110351"/>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lvl1pPr defTabSz="503766">
              <a:lnSpc>
                <a:spcPct val="130000"/>
              </a:lnSpc>
              <a:defRPr sz="500">
                <a:solidFill>
                  <a:srgbClr val="AFA19E"/>
                </a:solidFill>
                <a:latin typeface="SF Pro Text Regular"/>
                <a:ea typeface="SF Pro Text Regular"/>
                <a:cs typeface="SF Pro Text Regular"/>
                <a:sym typeface="SF Pro Text Regular"/>
              </a:defRPr>
            </a:lvl1pPr>
          </a:lstStyle>
          <a:p>
            <a:r>
              <a:rPr sz="600" dirty="0">
                <a:solidFill>
                  <a:srgbClr val="8D95A0"/>
                </a:solidFill>
              </a:rPr>
              <a:t>Copyrights 201</a:t>
            </a:r>
            <a:r>
              <a:rPr lang="en-US" altLang="ko-KR" sz="600" dirty="0">
                <a:solidFill>
                  <a:srgbClr val="8D95A0"/>
                </a:solidFill>
              </a:rPr>
              <a:t>9</a:t>
            </a:r>
            <a:r>
              <a:rPr sz="600" dirty="0">
                <a:solidFill>
                  <a:srgbClr val="8D95A0"/>
                </a:solidFill>
              </a:rPr>
              <a:t>  ©</a:t>
            </a:r>
            <a:r>
              <a:rPr lang="en-US" altLang="ko-KR" sz="600" dirty="0">
                <a:solidFill>
                  <a:srgbClr val="8D95A0"/>
                </a:solidFill>
              </a:rPr>
              <a:t> </a:t>
            </a:r>
            <a:r>
              <a:rPr lang="en-US" altLang="ko-KR" sz="600" dirty="0">
                <a:solidFill>
                  <a:schemeClr val="bg2">
                    <a:lumMod val="50000"/>
                  </a:schemeClr>
                </a:solidFill>
              </a:rPr>
              <a:t>Your company name</a:t>
            </a:r>
            <a:r>
              <a:rPr sz="600" dirty="0">
                <a:solidFill>
                  <a:srgbClr val="8D95A0"/>
                </a:solidFill>
              </a:rPr>
              <a:t>.  All Rights Reserved.</a:t>
            </a:r>
          </a:p>
        </p:txBody>
      </p:sp>
      <p:sp>
        <p:nvSpPr>
          <p:cNvPr id="9" name="This report contains information that is confidential and proprietary to petdoc and is solely for the use of Petdoc personnel. No part of it may be used, circulated, quoted, or reproduced for distribution outside…">
            <a:extLst>
              <a:ext uri="{FF2B5EF4-FFF2-40B4-BE49-F238E27FC236}">
                <a16:creationId xmlns="" xmlns:a16="http://schemas.microsoft.com/office/drawing/2014/main" id="{04047FE0-99CA-4A25-A7D8-E3A981F3FFF0}"/>
              </a:ext>
            </a:extLst>
          </p:cNvPr>
          <p:cNvSpPr txBox="1"/>
          <p:nvPr userDrawn="1"/>
        </p:nvSpPr>
        <p:spPr>
          <a:xfrm>
            <a:off x="2847515" y="6115648"/>
            <a:ext cx="6496971" cy="230384"/>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p>
            <a:pPr algn="ctr" defTabSz="503766">
              <a:lnSpc>
                <a:spcPct val="130000"/>
              </a:lnSpc>
              <a:defRPr sz="500">
                <a:solidFill>
                  <a:srgbClr val="AFA19E"/>
                </a:solidFill>
                <a:latin typeface="SF Pro Text Regular"/>
                <a:ea typeface="SF Pro Text Regular"/>
                <a:cs typeface="SF Pro Text Regular"/>
                <a:sym typeface="SF Pro Text Regular"/>
              </a:defRPr>
            </a:pPr>
            <a:r>
              <a:rPr sz="600" dirty="0">
                <a:solidFill>
                  <a:srgbClr val="8D95A0"/>
                </a:solidFill>
              </a:rPr>
              <a:t>This report contains information that is confidential and proprietary to petdoc and is solely for the use of Petdoc personnel. No part of it may be used, circulated, quoted, or reproduced for distribution outside</a:t>
            </a:r>
            <a:endParaRPr lang="en-US" sz="600" dirty="0">
              <a:solidFill>
                <a:srgbClr val="8D95A0"/>
              </a:solidFill>
            </a:endParaRPr>
          </a:p>
          <a:p>
            <a:pPr algn="ctr" defTabSz="503766">
              <a:lnSpc>
                <a:spcPct val="130000"/>
              </a:lnSpc>
              <a:defRPr sz="500">
                <a:solidFill>
                  <a:srgbClr val="AFA19E"/>
                </a:solidFill>
                <a:latin typeface="SF Pro Text Regular"/>
                <a:ea typeface="SF Pro Text Regular"/>
                <a:cs typeface="SF Pro Text Regular"/>
                <a:sym typeface="SF Pro Text Regular"/>
              </a:defRPr>
            </a:pPr>
            <a:r>
              <a:rPr lang="en-US" sz="600" dirty="0">
                <a:solidFill>
                  <a:schemeClr val="bg2">
                    <a:lumMod val="50000"/>
                  </a:schemeClr>
                </a:solidFill>
              </a:rPr>
              <a:t>Your company name</a:t>
            </a:r>
            <a:r>
              <a:rPr lang="en-US" sz="600" dirty="0">
                <a:solidFill>
                  <a:srgbClr val="8D95A0"/>
                </a:solidFill>
              </a:rPr>
              <a:t>. If you are not the intended recipient of this report, you are hereby notified that the use, circulation, quoting, or reproducing of this report is strictly prohibited and may be unlawful.</a:t>
            </a:r>
          </a:p>
        </p:txBody>
      </p:sp>
      <p:sp>
        <p:nvSpPr>
          <p:cNvPr id="13" name="Confidential">
            <a:extLst>
              <a:ext uri="{FF2B5EF4-FFF2-40B4-BE49-F238E27FC236}">
                <a16:creationId xmlns="" xmlns:a16="http://schemas.microsoft.com/office/drawing/2014/main" id="{26B85E55-A23B-4282-B1C2-26BA012C5C07}"/>
              </a:ext>
            </a:extLst>
          </p:cNvPr>
          <p:cNvSpPr/>
          <p:nvPr userDrawn="1"/>
        </p:nvSpPr>
        <p:spPr>
          <a:xfrm>
            <a:off x="5492572" y="3249263"/>
            <a:ext cx="1302868" cy="359473"/>
          </a:xfrm>
          <a:prstGeom prst="rect">
            <a:avLst/>
          </a:prstGeom>
          <a:solidFill>
            <a:srgbClr val="FF5A5C"/>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7782" tIns="37782" rIns="37782" bIns="37782" anchor="ctr"/>
          <a:lstStyle>
            <a:lvl1pPr algn="ctr">
              <a:defRPr sz="1100" i="1">
                <a:solidFill>
                  <a:srgbClr val="FFFFFF"/>
                </a:solidFill>
                <a:latin typeface="SF Pro Text Medium"/>
                <a:ea typeface="SF Pro Text Medium"/>
                <a:cs typeface="SF Pro Text Medium"/>
                <a:sym typeface="SF Pro Text Medium"/>
              </a:defRPr>
            </a:lvl1pPr>
          </a:lstStyle>
          <a:p>
            <a:r>
              <a:rPr i="0" dirty="0"/>
              <a:t>Confidential</a:t>
            </a:r>
          </a:p>
        </p:txBody>
      </p:sp>
    </p:spTree>
    <p:extLst>
      <p:ext uri="{BB962C8B-B14F-4D97-AF65-F5344CB8AC3E}">
        <p14:creationId xmlns:p14="http://schemas.microsoft.com/office/powerpoint/2010/main" val="170183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graphicFrame>
        <p:nvGraphicFramePr>
          <p:cNvPr id="4" name="표 3">
            <a:extLst>
              <a:ext uri="{FF2B5EF4-FFF2-40B4-BE49-F238E27FC236}">
                <a16:creationId xmlns="" xmlns:a16="http://schemas.microsoft.com/office/drawing/2014/main" id="{B42A6570-5196-43DE-85B2-428460B9C59C}"/>
              </a:ext>
            </a:extLst>
          </p:cNvPr>
          <p:cNvGraphicFramePr>
            <a:graphicFrameLocks noGrp="1"/>
          </p:cNvGraphicFramePr>
          <p:nvPr userDrawn="1">
            <p:extLst>
              <p:ext uri="{D42A27DB-BD31-4B8C-83A1-F6EECF244321}">
                <p14:modId xmlns:p14="http://schemas.microsoft.com/office/powerpoint/2010/main" val="1661613928"/>
              </p:ext>
            </p:extLst>
          </p:nvPr>
        </p:nvGraphicFramePr>
        <p:xfrm>
          <a:off x="431372" y="495402"/>
          <a:ext cx="10570691" cy="487680"/>
        </p:xfrm>
        <a:graphic>
          <a:graphicData uri="http://schemas.openxmlformats.org/drawingml/2006/table">
            <a:tbl>
              <a:tblPr firstRow="1" bandRow="1">
                <a:tableStyleId>{5C22544A-7EE6-4342-B048-85BDC9FD1C3A}</a:tableStyleId>
              </a:tblPr>
              <a:tblGrid>
                <a:gridCol w="10570691">
                  <a:extLst>
                    <a:ext uri="{9D8B030D-6E8A-4147-A177-3AD203B41FA5}">
                      <a16:colId xmlns="" xmlns:a16="http://schemas.microsoft.com/office/drawing/2014/main" val="20000"/>
                    </a:ext>
                  </a:extLst>
                </a:gridCol>
              </a:tblGrid>
              <a:tr h="487680">
                <a:tc>
                  <a:txBody>
                    <a:bodyPr/>
                    <a:lstStyle/>
                    <a:p>
                      <a:pPr latinLnBrk="1"/>
                      <a:endParaRPr lang="ko-KR" altLang="en-US" sz="2400" dirty="0"/>
                    </a:p>
                  </a:txBody>
                  <a:tcPr marL="121920" marR="121920" marT="60960" marB="60960">
                    <a:lnL w="3175" cap="flat" cmpd="sng" algn="ctr">
                      <a:solidFill>
                        <a:schemeClr val="bg1">
                          <a:lumMod val="8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extLst>
                  <a:ext uri="{0D108BD9-81ED-4DB2-BD59-A6C34878D82A}">
                    <a16:rowId xmlns="" xmlns:a16="http://schemas.microsoft.com/office/drawing/2014/main" val="10000"/>
                  </a:ext>
                </a:extLst>
              </a:tr>
            </a:tbl>
          </a:graphicData>
        </a:graphic>
      </p:graphicFrame>
      <p:sp>
        <p:nvSpPr>
          <p:cNvPr id="5" name="제목 개체 틀 9">
            <a:extLst>
              <a:ext uri="{FF2B5EF4-FFF2-40B4-BE49-F238E27FC236}">
                <a16:creationId xmlns="" xmlns:a16="http://schemas.microsoft.com/office/drawing/2014/main" id="{45E6D0DC-F064-4EBA-906A-BF1306784A62}"/>
              </a:ext>
            </a:extLst>
          </p:cNvPr>
          <p:cNvSpPr>
            <a:spLocks noGrp="1"/>
          </p:cNvSpPr>
          <p:nvPr>
            <p:ph type="title" hasCustomPrompt="1"/>
          </p:nvPr>
        </p:nvSpPr>
        <p:spPr>
          <a:xfrm>
            <a:off x="452672" y="371730"/>
            <a:ext cx="11425269" cy="611352"/>
          </a:xfrm>
          <a:prstGeom prst="rect">
            <a:avLst/>
          </a:prstGeom>
        </p:spPr>
        <p:txBody>
          <a:bodyPr vert="horz" lIns="91440" tIns="45720" rIns="91440" bIns="45720" rtlCol="0" anchor="ctr">
            <a:noAutofit/>
          </a:bodyPr>
          <a:lstStyle>
            <a:lvl1pPr>
              <a:defRPr sz="2800">
                <a:solidFill>
                  <a:schemeClr val="tx1"/>
                </a:solidFill>
              </a:defRPr>
            </a:lvl1pPr>
          </a:lstStyle>
          <a:p>
            <a:r>
              <a:rPr lang="ko-KR" altLang="en-US" dirty="0"/>
              <a:t>자유양식 페이지</a:t>
            </a:r>
          </a:p>
        </p:txBody>
      </p:sp>
    </p:spTree>
    <p:extLst>
      <p:ext uri="{BB962C8B-B14F-4D97-AF65-F5344CB8AC3E}">
        <p14:creationId xmlns:p14="http://schemas.microsoft.com/office/powerpoint/2010/main" val="2156045409"/>
      </p:ext>
    </p:extLst>
  </p:cSld>
  <p:clrMapOvr>
    <a:masterClrMapping/>
  </p:clrMapOvr>
  <p:hf hdr="0" ftr="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사용자 지정 레이아웃">
    <p:spTree>
      <p:nvGrpSpPr>
        <p:cNvPr id="1" name=""/>
        <p:cNvGrpSpPr/>
        <p:nvPr/>
      </p:nvGrpSpPr>
      <p:grpSpPr>
        <a:xfrm>
          <a:off x="0" y="0"/>
          <a:ext cx="0" cy="0"/>
          <a:chOff x="0" y="0"/>
          <a:chExt cx="0" cy="0"/>
        </a:xfrm>
      </p:grpSpPr>
      <p:sp>
        <p:nvSpPr>
          <p:cNvPr id="4" name="제목 개체 틀 9"/>
          <p:cNvSpPr>
            <a:spLocks noGrp="1"/>
          </p:cNvSpPr>
          <p:nvPr>
            <p:ph type="title" hasCustomPrompt="1"/>
          </p:nvPr>
        </p:nvSpPr>
        <p:spPr>
          <a:xfrm>
            <a:off x="431372" y="2286628"/>
            <a:ext cx="11425269" cy="849577"/>
          </a:xfrm>
          <a:prstGeom prst="rect">
            <a:avLst/>
          </a:prstGeom>
        </p:spPr>
        <p:txBody>
          <a:bodyPr vert="horz" lIns="91440" tIns="45720" rIns="91440" bIns="45720" rtlCol="0" anchor="ctr">
            <a:noAutofit/>
          </a:bodyPr>
          <a:lstStyle>
            <a:lvl1pPr algn="ctr">
              <a:defRPr sz="2800" baseline="0">
                <a:solidFill>
                  <a:schemeClr val="tx1"/>
                </a:solidFill>
              </a:defRPr>
            </a:lvl1pPr>
          </a:lstStyle>
          <a:p>
            <a:r>
              <a:rPr lang="ko-KR" altLang="en-US" dirty="0"/>
              <a:t>메뉴 그룹 타이틀 명 작성</a:t>
            </a:r>
          </a:p>
        </p:txBody>
      </p:sp>
      <p:cxnSp>
        <p:nvCxnSpPr>
          <p:cNvPr id="6" name="직선 연결선 5"/>
          <p:cNvCxnSpPr/>
          <p:nvPr userDrawn="1"/>
        </p:nvCxnSpPr>
        <p:spPr>
          <a:xfrm>
            <a:off x="1687374" y="3236979"/>
            <a:ext cx="8953804"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직선 연결선 9"/>
          <p:cNvCxnSpPr/>
          <p:nvPr userDrawn="1"/>
        </p:nvCxnSpPr>
        <p:spPr>
          <a:xfrm>
            <a:off x="1687374" y="2180861"/>
            <a:ext cx="8953804"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2" name="텍스트 개체 틀 18"/>
          <p:cNvSpPr>
            <a:spLocks noGrp="1"/>
          </p:cNvSpPr>
          <p:nvPr>
            <p:ph type="body" sz="quarter" idx="10" hasCustomPrompt="1"/>
          </p:nvPr>
        </p:nvSpPr>
        <p:spPr>
          <a:xfrm>
            <a:off x="1687373" y="3332989"/>
            <a:ext cx="8953804" cy="672075"/>
          </a:xfrm>
          <a:prstGeom prst="rect">
            <a:avLst/>
          </a:prstGeom>
        </p:spPr>
        <p:txBody>
          <a:bodyPr anchor="t" anchorCtr="0"/>
          <a:lstStyle>
            <a:lvl1pPr algn="ctr">
              <a:defRPr sz="900" baseline="0">
                <a:solidFill>
                  <a:schemeClr val="bg1">
                    <a:lumMod val="50000"/>
                  </a:schemeClr>
                </a:solidFill>
              </a:defRPr>
            </a:lvl1pPr>
          </a:lstStyle>
          <a:p>
            <a:pPr lvl="0"/>
            <a:r>
              <a:rPr lang="ko-KR" altLang="en-US" dirty="0"/>
              <a:t>메뉴 그룹 하위 </a:t>
            </a:r>
            <a:r>
              <a:rPr lang="en-US" altLang="ko-KR" dirty="0"/>
              <a:t>Depth</a:t>
            </a:r>
            <a:r>
              <a:rPr lang="ko-KR" altLang="en-US" dirty="0"/>
              <a:t>에 대한 개략적인 수록내용 서술</a:t>
            </a:r>
            <a:r>
              <a:rPr lang="en-US" altLang="ko-KR" dirty="0"/>
              <a:t>.</a:t>
            </a:r>
            <a:endParaRPr lang="ko-KR" altLang="en-US" dirty="0"/>
          </a:p>
        </p:txBody>
      </p:sp>
    </p:spTree>
    <p:extLst>
      <p:ext uri="{BB962C8B-B14F-4D97-AF65-F5344CB8AC3E}">
        <p14:creationId xmlns:p14="http://schemas.microsoft.com/office/powerpoint/2010/main" val="19503024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escription">
    <p:spTree>
      <p:nvGrpSpPr>
        <p:cNvPr id="1" name=""/>
        <p:cNvGrpSpPr/>
        <p:nvPr/>
      </p:nvGrpSpPr>
      <p:grpSpPr>
        <a:xfrm>
          <a:off x="0" y="0"/>
          <a:ext cx="0" cy="0"/>
          <a:chOff x="0" y="0"/>
          <a:chExt cx="0" cy="0"/>
        </a:xfrm>
      </p:grpSpPr>
      <p:graphicFrame>
        <p:nvGraphicFramePr>
          <p:cNvPr id="2" name="표 1"/>
          <p:cNvGraphicFramePr>
            <a:graphicFrameLocks noGrp="1"/>
          </p:cNvGraphicFramePr>
          <p:nvPr userDrawn="1">
            <p:extLst>
              <p:ext uri="{D42A27DB-BD31-4B8C-83A1-F6EECF244321}">
                <p14:modId xmlns:p14="http://schemas.microsoft.com/office/powerpoint/2010/main" val="3247006672"/>
              </p:ext>
            </p:extLst>
          </p:nvPr>
        </p:nvGraphicFramePr>
        <p:xfrm>
          <a:off x="47328" y="60081"/>
          <a:ext cx="12095665" cy="6399685"/>
        </p:xfrm>
        <a:graphic>
          <a:graphicData uri="http://schemas.openxmlformats.org/drawingml/2006/table">
            <a:tbl>
              <a:tblPr firstRow="1" bandRow="1">
                <a:tableStyleId>{5C22544A-7EE6-4342-B048-85BDC9FD1C3A}</a:tableStyleId>
              </a:tblPr>
              <a:tblGrid>
                <a:gridCol w="1152128">
                  <a:extLst>
                    <a:ext uri="{9D8B030D-6E8A-4147-A177-3AD203B41FA5}">
                      <a16:colId xmlns="" xmlns:a16="http://schemas.microsoft.com/office/drawing/2014/main" val="20000"/>
                    </a:ext>
                  </a:extLst>
                </a:gridCol>
                <a:gridCol w="2976331">
                  <a:extLst>
                    <a:ext uri="{9D8B030D-6E8A-4147-A177-3AD203B41FA5}">
                      <a16:colId xmlns="" xmlns:a16="http://schemas.microsoft.com/office/drawing/2014/main" val="20001"/>
                    </a:ext>
                  </a:extLst>
                </a:gridCol>
                <a:gridCol w="1055397">
                  <a:extLst>
                    <a:ext uri="{9D8B030D-6E8A-4147-A177-3AD203B41FA5}">
                      <a16:colId xmlns="" xmlns:a16="http://schemas.microsoft.com/office/drawing/2014/main" val="20002"/>
                    </a:ext>
                  </a:extLst>
                </a:gridCol>
                <a:gridCol w="3361093">
                  <a:extLst>
                    <a:ext uri="{9D8B030D-6E8A-4147-A177-3AD203B41FA5}">
                      <a16:colId xmlns="" xmlns:a16="http://schemas.microsoft.com/office/drawing/2014/main" val="20003"/>
                    </a:ext>
                  </a:extLst>
                </a:gridCol>
                <a:gridCol w="2370770">
                  <a:extLst>
                    <a:ext uri="{9D8B030D-6E8A-4147-A177-3AD203B41FA5}">
                      <a16:colId xmlns="" xmlns:a16="http://schemas.microsoft.com/office/drawing/2014/main" val="20004"/>
                    </a:ext>
                  </a:extLst>
                </a:gridCol>
                <a:gridCol w="555955">
                  <a:extLst>
                    <a:ext uri="{9D8B030D-6E8A-4147-A177-3AD203B41FA5}">
                      <a16:colId xmlns="" xmlns:a16="http://schemas.microsoft.com/office/drawing/2014/main" val="20006"/>
                    </a:ext>
                  </a:extLst>
                </a:gridCol>
                <a:gridCol w="623991">
                  <a:extLst>
                    <a:ext uri="{9D8B030D-6E8A-4147-A177-3AD203B41FA5}">
                      <a16:colId xmlns="" xmlns:a16="http://schemas.microsoft.com/office/drawing/2014/main" val="20007"/>
                    </a:ext>
                  </a:extLst>
                </a:gridCol>
              </a:tblGrid>
              <a:tr h="0">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000" baseline="0" dirty="0">
                          <a:solidFill>
                            <a:schemeClr val="tx1"/>
                          </a:solidFill>
                          <a:latin typeface="+mn-ea"/>
                          <a:ea typeface="+mn-ea"/>
                        </a:rPr>
                        <a:t>Page Title.</a:t>
                      </a:r>
                      <a:endParaRPr lang="ko-KR" altLang="en-US" sz="1000" dirty="0">
                        <a:solidFill>
                          <a:schemeClr val="tx1"/>
                        </a:solidFill>
                        <a:latin typeface="+mn-ea"/>
                        <a:ea typeface="+mn-ea"/>
                      </a:endParaRPr>
                    </a:p>
                  </a:txBody>
                  <a:tcPr marL="121920" marR="121920" marT="60960" marB="60960" anchor="ctr">
                    <a:lnB w="3175"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latinLnBrk="1"/>
                      <a:endParaRPr lang="ko-KR" altLang="en-US" sz="1000" dirty="0">
                        <a:solidFill>
                          <a:schemeClr val="tx1"/>
                        </a:solidFill>
                        <a:latin typeface="+mn-ea"/>
                        <a:ea typeface="+mn-ea"/>
                      </a:endParaRPr>
                    </a:p>
                  </a:txBody>
                  <a:tcPr marL="121920" marR="121920" marT="60960" marB="60960" anchor="ctr">
                    <a:lnB w="3175" cap="flat" cmpd="sng" algn="ctr">
                      <a:solidFill>
                        <a:schemeClr val="bg1">
                          <a:lumMod val="85000"/>
                        </a:schemeClr>
                      </a:solidFill>
                      <a:prstDash val="solid"/>
                      <a:round/>
                      <a:headEnd type="none" w="med" len="med"/>
                      <a:tailEnd type="none" w="med" len="med"/>
                    </a:lnB>
                    <a:no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000" baseline="0" dirty="0">
                          <a:solidFill>
                            <a:schemeClr val="tx1"/>
                          </a:solidFill>
                          <a:latin typeface="+mn-ea"/>
                          <a:ea typeface="+mn-ea"/>
                        </a:rPr>
                        <a:t>Group Title.</a:t>
                      </a:r>
                      <a:endParaRPr lang="ko-KR" altLang="en-US" sz="1000" dirty="0">
                        <a:solidFill>
                          <a:schemeClr val="tx1"/>
                        </a:solidFill>
                        <a:latin typeface="+mn-ea"/>
                        <a:ea typeface="+mn-ea"/>
                      </a:endParaRPr>
                    </a:p>
                  </a:txBody>
                  <a:tcPr marL="121920" marR="121920" marT="60960" marB="60960" anchor="ctr">
                    <a:lnB w="3175"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latinLnBrk="1"/>
                      <a:endParaRPr lang="ko-KR" altLang="en-US" sz="1000" dirty="0">
                        <a:solidFill>
                          <a:schemeClr val="tx1"/>
                        </a:solidFill>
                        <a:latin typeface="+mn-ea"/>
                        <a:ea typeface="+mn-ea"/>
                      </a:endParaRPr>
                    </a:p>
                  </a:txBody>
                  <a:tcPr marL="121920" marR="121920" marT="60960" marB="60960" anchor="ctr">
                    <a:lnR w="3175" cap="flat" cmpd="sng" algn="ctr">
                      <a:solidFill>
                        <a:schemeClr val="bg1">
                          <a:lumMod val="85000"/>
                        </a:schemeClr>
                      </a:solidFill>
                      <a:prstDash val="solid"/>
                      <a:round/>
                      <a:headEnd type="none" w="med" len="med"/>
                      <a:tailEnd type="none" w="med" len="med"/>
                    </a:lnR>
                    <a:lnB w="3175" cap="flat" cmpd="sng" algn="ctr">
                      <a:solidFill>
                        <a:schemeClr val="bg1">
                          <a:lumMod val="85000"/>
                        </a:schemeClr>
                      </a:solidFill>
                      <a:prstDash val="solid"/>
                      <a:round/>
                      <a:headEnd type="none" w="med" len="med"/>
                      <a:tailEnd type="none" w="med" len="med"/>
                    </a:lnB>
                    <a:no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000" b="1" dirty="0">
                          <a:solidFill>
                            <a:schemeClr val="tx1"/>
                          </a:solidFill>
                          <a:latin typeface="+mn-ea"/>
                          <a:ea typeface="+mn-ea"/>
                        </a:rPr>
                        <a:t>Description.</a:t>
                      </a:r>
                      <a:endParaRPr lang="ko-KR" altLang="en-US" sz="1000" b="1" dirty="0">
                        <a:solidFill>
                          <a:schemeClr val="tx1"/>
                        </a:solidFill>
                        <a:latin typeface="+mn-ea"/>
                        <a:ea typeface="+mn-ea"/>
                      </a:endParaRPr>
                    </a:p>
                  </a:txBody>
                  <a:tcPr marL="121920" marR="121920" marT="60960" marB="60960" anchor="ctr">
                    <a:lnL w="3175" cap="flat" cmpd="sng" algn="ctr">
                      <a:solidFill>
                        <a:schemeClr val="bg1">
                          <a:lumMod val="85000"/>
                        </a:schemeClr>
                      </a:solidFill>
                      <a:prstDash val="solid"/>
                      <a:round/>
                      <a:headEnd type="none" w="med" len="med"/>
                      <a:tailEnd type="none" w="med" len="med"/>
                    </a:lnL>
                    <a:lnB w="3175"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000" dirty="0">
                          <a:solidFill>
                            <a:schemeClr val="tx1"/>
                          </a:solidFill>
                          <a:latin typeface="+mn-ea"/>
                          <a:ea typeface="+mn-ea"/>
                        </a:rPr>
                        <a:t>Page.</a:t>
                      </a:r>
                      <a:endParaRPr lang="ko-KR" altLang="en-US" sz="1000" dirty="0">
                        <a:solidFill>
                          <a:schemeClr val="tx1"/>
                        </a:solidFill>
                        <a:latin typeface="+mn-ea"/>
                        <a:ea typeface="+mn-ea"/>
                      </a:endParaRPr>
                    </a:p>
                  </a:txBody>
                  <a:tcPr marL="121920" marR="121920" marT="60960" marB="60960" anchor="ctr">
                    <a:lnB w="3175"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marL="0" marR="0" indent="0" algn="r" defTabSz="914400" rtl="0" eaLnBrk="1" fontAlgn="auto" latinLnBrk="1" hangingPunct="1">
                        <a:lnSpc>
                          <a:spcPct val="100000"/>
                        </a:lnSpc>
                        <a:spcBef>
                          <a:spcPts val="0"/>
                        </a:spcBef>
                        <a:spcAft>
                          <a:spcPts val="0"/>
                        </a:spcAft>
                        <a:buClrTx/>
                        <a:buSzTx/>
                        <a:buFontTx/>
                        <a:buNone/>
                        <a:tabLst/>
                        <a:defRPr/>
                      </a:pPr>
                      <a:endParaRPr lang="ko-KR" altLang="en-US" sz="1200" dirty="0">
                        <a:solidFill>
                          <a:schemeClr val="tx1"/>
                        </a:solidFill>
                        <a:latin typeface="+mn-ea"/>
                        <a:ea typeface="+mn-ea"/>
                      </a:endParaRPr>
                    </a:p>
                  </a:txBody>
                  <a:tcPr marL="121920" marR="121920" marT="60960" marB="60960" anchor="ctr">
                    <a:lnB w="3175" cap="flat" cmpd="sng" algn="ctr">
                      <a:solidFill>
                        <a:schemeClr val="bg1">
                          <a:lumMod val="85000"/>
                        </a:schemeClr>
                      </a:solidFill>
                      <a:prstDash val="solid"/>
                      <a:round/>
                      <a:headEnd type="none" w="med" len="med"/>
                      <a:tailEnd type="none" w="med" len="med"/>
                    </a:lnB>
                    <a:noFill/>
                  </a:tcPr>
                </a:tc>
                <a:extLst>
                  <a:ext uri="{0D108BD9-81ED-4DB2-BD59-A6C34878D82A}">
                    <a16:rowId xmlns="" xmlns:a16="http://schemas.microsoft.com/office/drawing/2014/main" val="10000"/>
                  </a:ext>
                </a:extLst>
              </a:tr>
              <a:tr h="6094885">
                <a:tc gridSpan="4">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900" dirty="0">
                        <a:solidFill>
                          <a:schemeClr val="tx1"/>
                        </a:solidFill>
                        <a:latin typeface="+mn-ea"/>
                        <a:ea typeface="+mn-ea"/>
                      </a:endParaRPr>
                    </a:p>
                  </a:txBody>
                  <a:tcPr anchor="ctr">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noFill/>
                  </a:tcPr>
                </a:tc>
                <a:tc hMerge="1">
                  <a:txBody>
                    <a:bodyPr/>
                    <a:lstStyle/>
                    <a:p>
                      <a:pPr latinLnBrk="1"/>
                      <a:endParaRPr lang="ko-KR" altLang="en-US" sz="900" dirty="0">
                        <a:solidFill>
                          <a:schemeClr val="tx1"/>
                        </a:solidFill>
                        <a:latin typeface="+mn-ea"/>
                        <a:ea typeface="+mn-ea"/>
                      </a:endParaRPr>
                    </a:p>
                  </a:txBody>
                  <a:tcPr anchor="ctr">
                    <a:solidFill>
                      <a:schemeClr val="bg1">
                        <a:lumMod val="95000"/>
                      </a:schemeClr>
                    </a:solidFill>
                  </a:tcPr>
                </a:tc>
                <a:tc hMerge="1">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900" dirty="0">
                        <a:solidFill>
                          <a:schemeClr val="tx1"/>
                        </a:solidFill>
                        <a:latin typeface="+mn-ea"/>
                        <a:ea typeface="+mn-ea"/>
                      </a:endParaRPr>
                    </a:p>
                  </a:txBody>
                  <a:tcPr anchor="ctr">
                    <a:solidFill>
                      <a:schemeClr val="bg1">
                        <a:lumMod val="95000"/>
                      </a:schemeClr>
                    </a:solidFill>
                  </a:tcPr>
                </a:tc>
                <a:tc hMerge="1">
                  <a:txBody>
                    <a:bodyPr/>
                    <a:lstStyle/>
                    <a:p>
                      <a:pPr latinLnBrk="1"/>
                      <a:endParaRPr lang="ko-KR" altLang="en-US" sz="900" dirty="0">
                        <a:solidFill>
                          <a:schemeClr val="tx1"/>
                        </a:solidFill>
                        <a:latin typeface="+mn-ea"/>
                        <a:ea typeface="+mn-ea"/>
                      </a:endParaRPr>
                    </a:p>
                  </a:txBody>
                  <a:tcPr anchor="ctr">
                    <a:solidFill>
                      <a:schemeClr val="bg1">
                        <a:lumMod val="95000"/>
                      </a:schemeClr>
                    </a:solidFill>
                  </a:tcPr>
                </a:tc>
                <a:tc gridSpan="3">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1200" dirty="0">
                        <a:solidFill>
                          <a:schemeClr val="tx1"/>
                        </a:solidFill>
                        <a:latin typeface="+mn-ea"/>
                        <a:ea typeface="+mn-ea"/>
                      </a:endParaRPr>
                    </a:p>
                  </a:txBody>
                  <a:tcPr marL="121920" marR="121920" marT="60960" marB="60960" anchor="ctr">
                    <a:lnL w="3175" cap="flat" cmpd="sng" algn="ctr">
                      <a:solidFill>
                        <a:schemeClr val="bg1">
                          <a:lumMod val="85000"/>
                        </a:schemeClr>
                      </a:solidFill>
                      <a:prstDash val="solid"/>
                      <a:round/>
                      <a:headEnd type="none" w="med" len="med"/>
                      <a:tailEnd type="none" w="med" len="med"/>
                    </a:lnL>
                    <a:lnT w="3175" cap="flat" cmpd="sng" algn="ctr">
                      <a:solidFill>
                        <a:schemeClr val="bg1">
                          <a:lumMod val="85000"/>
                        </a:schemeClr>
                      </a:solidFill>
                      <a:prstDash val="solid"/>
                      <a:round/>
                      <a:headEnd type="none" w="med" len="med"/>
                      <a:tailEnd type="none" w="med" len="med"/>
                    </a:lnT>
                    <a:noFill/>
                  </a:tcPr>
                </a:tc>
                <a:tc hMerge="1">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900" dirty="0">
                        <a:solidFill>
                          <a:schemeClr val="tx1"/>
                        </a:solidFill>
                        <a:latin typeface="+mn-ea"/>
                        <a:ea typeface="+mn-ea"/>
                      </a:endParaRPr>
                    </a:p>
                  </a:txBody>
                  <a:tcPr anchor="ctr">
                    <a:solidFill>
                      <a:schemeClr val="bg1">
                        <a:lumMod val="95000"/>
                      </a:schemeClr>
                    </a:solidFill>
                  </a:tcPr>
                </a:tc>
                <a:tc hMerge="1">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900" dirty="0">
                        <a:solidFill>
                          <a:schemeClr val="tx1"/>
                        </a:solidFill>
                        <a:latin typeface="+mn-ea"/>
                        <a:ea typeface="+mn-ea"/>
                      </a:endParaRPr>
                    </a:p>
                  </a:txBody>
                  <a:tcPr anchor="ctr">
                    <a:solidFill>
                      <a:schemeClr val="bg1">
                        <a:lumMod val="95000"/>
                      </a:schemeClr>
                    </a:solidFill>
                  </a:tcPr>
                </a:tc>
                <a:extLst>
                  <a:ext uri="{0D108BD9-81ED-4DB2-BD59-A6C34878D82A}">
                    <a16:rowId xmlns="" xmlns:a16="http://schemas.microsoft.com/office/drawing/2014/main" val="10002"/>
                  </a:ext>
                </a:extLst>
              </a:tr>
            </a:tbl>
          </a:graphicData>
        </a:graphic>
      </p:graphicFrame>
      <p:sp>
        <p:nvSpPr>
          <p:cNvPr id="22" name="텍스트 개체 틀 18"/>
          <p:cNvSpPr>
            <a:spLocks noGrp="1"/>
          </p:cNvSpPr>
          <p:nvPr>
            <p:ph type="body" sz="quarter" idx="10" hasCustomPrompt="1"/>
          </p:nvPr>
        </p:nvSpPr>
        <p:spPr>
          <a:xfrm>
            <a:off x="1199457" y="110748"/>
            <a:ext cx="2965331" cy="221025"/>
          </a:xfrm>
          <a:prstGeom prst="rect">
            <a:avLst/>
          </a:prstGeom>
        </p:spPr>
        <p:txBody>
          <a:bodyPr anchor="ctr" anchorCtr="0"/>
          <a:lstStyle>
            <a:lvl1pPr algn="l">
              <a:defRPr sz="900">
                <a:solidFill>
                  <a:schemeClr val="tx1">
                    <a:lumMod val="50000"/>
                    <a:lumOff val="50000"/>
                  </a:schemeClr>
                </a:solidFill>
                <a:latin typeface="+mn-ea"/>
                <a:ea typeface="+mn-ea"/>
              </a:defRPr>
            </a:lvl1pPr>
          </a:lstStyle>
          <a:p>
            <a:pPr lvl="0"/>
            <a:r>
              <a:rPr lang="ko-KR" altLang="en-US" dirty="0"/>
              <a:t>페이지 명 작성</a:t>
            </a:r>
          </a:p>
        </p:txBody>
      </p:sp>
      <p:sp>
        <p:nvSpPr>
          <p:cNvPr id="23" name="텍스트 개체 틀 18"/>
          <p:cNvSpPr>
            <a:spLocks noGrp="1"/>
          </p:cNvSpPr>
          <p:nvPr>
            <p:ph type="body" sz="quarter" idx="11" hasCustomPrompt="1"/>
          </p:nvPr>
        </p:nvSpPr>
        <p:spPr>
          <a:xfrm>
            <a:off x="5231904" y="110748"/>
            <a:ext cx="3329469" cy="221025"/>
          </a:xfrm>
          <a:prstGeom prst="rect">
            <a:avLst/>
          </a:prstGeom>
        </p:spPr>
        <p:txBody>
          <a:bodyPr anchor="ctr" anchorCtr="0"/>
          <a:lstStyle>
            <a:lvl1pPr algn="l">
              <a:defRPr sz="900">
                <a:solidFill>
                  <a:schemeClr val="tx1">
                    <a:lumMod val="50000"/>
                    <a:lumOff val="50000"/>
                  </a:schemeClr>
                </a:solidFill>
                <a:latin typeface="+mn-ea"/>
                <a:ea typeface="+mn-ea"/>
              </a:defRPr>
            </a:lvl1pPr>
          </a:lstStyle>
          <a:p>
            <a:pPr lvl="0"/>
            <a:r>
              <a:rPr lang="ko-KR" altLang="en-US" dirty="0"/>
              <a:t>그룹 타이틀 명 작성</a:t>
            </a:r>
          </a:p>
        </p:txBody>
      </p:sp>
    </p:spTree>
    <p:extLst>
      <p:ext uri="{BB962C8B-B14F-4D97-AF65-F5344CB8AC3E}">
        <p14:creationId xmlns:p14="http://schemas.microsoft.com/office/powerpoint/2010/main" val="237732076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52684482"/>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665" r:id="rId3"/>
    <p:sldLayoutId id="2147483650" r:id="rId4"/>
  </p:sldLayoutIdLst>
  <p:hf hdr="0" ftr="0" dt="0"/>
  <p:txStyles>
    <p:titleStyle>
      <a:lvl1pPr algn="l" defTabSz="914400" rtl="0" eaLnBrk="1" latinLnBrk="1" hangingPunct="1">
        <a:spcBef>
          <a:spcPct val="0"/>
        </a:spcBef>
        <a:buNone/>
        <a:defRPr sz="3000" kern="1200">
          <a:solidFill>
            <a:schemeClr val="tx1"/>
          </a:solidFill>
          <a:latin typeface="+mj-lt"/>
          <a:ea typeface="+mj-ea"/>
          <a:cs typeface="+mj-cs"/>
        </a:defRPr>
      </a:lvl1pPr>
    </p:titleStyle>
    <p:bodyStyle>
      <a:lvl1pPr marL="0" indent="0" algn="l" defTabSz="914400" rtl="0" eaLnBrk="1" latinLnBrk="1" hangingPunct="1">
        <a:spcBef>
          <a:spcPct val="20000"/>
        </a:spcBef>
        <a:buFont typeface="Arial" pitchFamily="34" charset="0"/>
        <a:buNone/>
        <a:defRPr sz="1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s://www.google.com/url?sa=i&amp;url=https://ac-illust.com/ko/clip-art/1123283/%EC%82%AC%EB%9E%8C-%EC%95%84%EC%9D%B4%EC%BD%98&amp;psig=AOvVaw2U-SBWGGlHoKfYJmNOTGGm&amp;ust=1617782105851000&amp;source=images&amp;cd=vfe&amp;ved=0CAIQjRxqFwoTCNiWyJCS6e8CFQAAAAAdAAAAABAL" TargetMode="External"/><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hyperlink" Target="https://www.google.com/url?sa=i&amp;url=https://www.pinterest.co.kr/pin/519391769521009214/&amp;psig=AOvVaw1YDNK6mshrdb0hj05is_fe&amp;ust=1617779549253000&amp;source=images&amp;cd=vfe&amp;ved=0CAIQjRxqFwoTCIDlks2I6e8CFQAAAAAdAAAAABBV" TargetMode="External"/><Relationship Id="rId1" Type="http://schemas.openxmlformats.org/officeDocument/2006/relationships/slideLayout" Target="../slideLayouts/slideLayout4.xml"/><Relationship Id="rId5" Type="http://schemas.openxmlformats.org/officeDocument/2006/relationships/image" Target="../media/image2.jpeg"/><Relationship Id="rId4" Type="http://schemas.openxmlformats.org/officeDocument/2006/relationships/hyperlink" Target="https://www.google.com/url?sa=i&amp;url=https://ac-illust.com/ko/clip-art/1123283/%EC%82%AC%EB%9E%8C-%EC%95%84%EC%9D%B4%EC%BD%98&amp;psig=AOvVaw2U-SBWGGlHoKfYJmNOTGGm&amp;ust=1617782105851000&amp;source=images&amp;cd=vfe&amp;ved=0CAIQjRxqFwoTCNiWyJCS6e8CFQAAAAAdAAAAABAL"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s://www.google.com/url?sa=i&amp;url=https://ac-illust.com/ko/clip-art/1123283/%EC%82%AC%EB%9E%8C-%EC%95%84%EC%9D%B4%EC%BD%98&amp;psig=AOvVaw2U-SBWGGlHoKfYJmNOTGGm&amp;ust=1617782105851000&amp;source=images&amp;cd=vfe&amp;ved=0CAIQjRxqFwoTCNiWyJCS6e8CFQAAAAAdAAAAABAL" TargetMode="Externa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hyperlink" Target="https://www.google.com/url?sa=i&amp;url=https://ac-illust.com/ko/clip-art/1123283/%EC%82%AC%EB%9E%8C-%EC%95%84%EC%9D%B4%EC%BD%98&amp;psig=AOvVaw2U-SBWGGlHoKfYJmNOTGGm&amp;ust=1617782105851000&amp;source=images&amp;cd=vfe&amp;ved=0CAIQjRxqFwoTCNiWyJCS6e8CFQAAAAAdAAAAABAL" TargetMode="External"/><Relationship Id="rId2" Type="http://schemas.openxmlformats.org/officeDocument/2006/relationships/image" Target="../media/image11.png"/><Relationship Id="rId1" Type="http://schemas.openxmlformats.org/officeDocument/2006/relationships/slideLayout" Target="../slideLayouts/slideLayout4.xml"/><Relationship Id="rId4" Type="http://schemas.openxmlformats.org/officeDocument/2006/relationships/image" Target="../media/image2.jpeg"/></Relationships>
</file>

<file path=ppt/slides/_rels/slide1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s://www.google.com/url?sa=i&amp;url=https://ac-illust.com/ko/clip-art/1123283/%EC%82%AC%EB%9E%8C-%EC%95%84%EC%9D%B4%EC%BD%98&amp;psig=AOvVaw2U-SBWGGlHoKfYJmNOTGGm&amp;ust=1617782105851000&amp;source=images&amp;cd=vfe&amp;ved=0CAIQjRxqFwoTCNiWyJCS6e8CFQAAAAAdAAAAABAL" TargetMode="Externa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4.xml"/><Relationship Id="rId5" Type="http://schemas.openxmlformats.org/officeDocument/2006/relationships/image" Target="../media/image2.jpeg"/><Relationship Id="rId4" Type="http://schemas.openxmlformats.org/officeDocument/2006/relationships/hyperlink" Target="https://www.google.com/url?sa=i&amp;url=https://ac-illust.com/ko/clip-art/1123283/%EC%82%AC%EB%9E%8C-%EC%95%84%EC%9D%B4%EC%BD%98&amp;psig=AOvVaw2U-SBWGGlHoKfYJmNOTGGm&amp;ust=1617782105851000&amp;source=images&amp;cd=vfe&amp;ved=0CAIQjRxqFwoTCNiWyJCS6e8CFQAAAAAdAAAAABAL" TargetMode="External"/></Relationships>
</file>

<file path=ppt/slides/_rels/slide4.xml.rels><?xml version="1.0" encoding="UTF-8" standalone="yes"?>
<Relationships xmlns="http://schemas.openxmlformats.org/package/2006/relationships"><Relationship Id="rId3" Type="http://schemas.openxmlformats.org/officeDocument/2006/relationships/hyperlink" Target="https://search.naver.com/search.naver?where=nexearch&amp;sm=tab_etc&amp;mra=bjky&amp;pkid=1&amp;os=16156809&amp;qvt=0&amp;query=%EC%9E%A5%EB%AF%BC%EC%A4%80" TargetMode="External"/><Relationship Id="rId7" Type="http://schemas.openxmlformats.org/officeDocument/2006/relationships/image" Target="../media/image2.jpeg"/><Relationship Id="rId2" Type="http://schemas.openxmlformats.org/officeDocument/2006/relationships/image" Target="../media/image3.jpeg"/><Relationship Id="rId1" Type="http://schemas.openxmlformats.org/officeDocument/2006/relationships/slideLayout" Target="../slideLayouts/slideLayout4.xml"/><Relationship Id="rId6" Type="http://schemas.openxmlformats.org/officeDocument/2006/relationships/hyperlink" Target="https://www.google.com/url?sa=i&amp;url=https://ac-illust.com/ko/clip-art/1123283/%EC%82%AC%EB%9E%8C-%EC%95%84%EC%9D%B4%EC%BD%98&amp;psig=AOvVaw2U-SBWGGlHoKfYJmNOTGGm&amp;ust=1617782105851000&amp;source=images&amp;cd=vfe&amp;ved=0CAIQjRxqFwoTCNiWyJCS6e8CFQAAAAAdAAAAABAL" TargetMode="External"/><Relationship Id="rId5" Type="http://schemas.openxmlformats.org/officeDocument/2006/relationships/image" Target="../media/image5.jpeg"/><Relationship Id="rId4" Type="http://schemas.openxmlformats.org/officeDocument/2006/relationships/image" Target="../media/image4.jpeg"/></Relationships>
</file>

<file path=ppt/slides/_rels/slide5.xml.rels><?xml version="1.0" encoding="UTF-8" standalone="yes"?>
<Relationships xmlns="http://schemas.openxmlformats.org/package/2006/relationships"><Relationship Id="rId3" Type="http://schemas.openxmlformats.org/officeDocument/2006/relationships/hyperlink" Target="https://www.google.com/url?sa=i&amp;url=https://ac-illust.com/ko/clip-art/1123283/%EC%82%AC%EB%9E%8C-%EC%95%84%EC%9D%B4%EC%BD%98&amp;psig=AOvVaw2U-SBWGGlHoKfYJmNOTGGm&amp;ust=1617782105851000&amp;source=images&amp;cd=vfe&amp;ved=0CAIQjRxqFwoTCNiWyJCS6e8CFQAAAAAdAAAAABAL" TargetMode="External"/><Relationship Id="rId2" Type="http://schemas.openxmlformats.org/officeDocument/2006/relationships/image" Target="../media/image6.png"/><Relationship Id="rId1" Type="http://schemas.openxmlformats.org/officeDocument/2006/relationships/slideLayout" Target="../slideLayouts/slideLayout4.xml"/><Relationship Id="rId4" Type="http://schemas.openxmlformats.org/officeDocument/2006/relationships/image" Target="../media/image2.jpe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4.xml"/><Relationship Id="rId5" Type="http://schemas.openxmlformats.org/officeDocument/2006/relationships/image" Target="../media/image2.jpeg"/><Relationship Id="rId4" Type="http://schemas.openxmlformats.org/officeDocument/2006/relationships/hyperlink" Target="https://www.google.com/url?sa=i&amp;url=https://ac-illust.com/ko/clip-art/1123283/%EC%82%AC%EB%9E%8C-%EC%95%84%EC%9D%B4%EC%BD%98&amp;psig=AOvVaw2U-SBWGGlHoKfYJmNOTGGm&amp;ust=1617782105851000&amp;source=images&amp;cd=vfe&amp;ved=0CAIQjRxqFwoTCNiWyJCS6e8CFQAAAAAdAAAAABAL"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4.xml"/><Relationship Id="rId5" Type="http://schemas.openxmlformats.org/officeDocument/2006/relationships/image" Target="../media/image2.jpeg"/><Relationship Id="rId4" Type="http://schemas.openxmlformats.org/officeDocument/2006/relationships/hyperlink" Target="https://www.google.com/url?sa=i&amp;url=https://ac-illust.com/ko/clip-art/1123283/%EC%82%AC%EB%9E%8C-%EC%95%84%EC%9D%B4%EC%BD%98&amp;psig=AOvVaw2U-SBWGGlHoKfYJmNOTGGm&amp;ust=1617782105851000&amp;source=images&amp;cd=vfe&amp;ved=0CAIQjRxqFwoTCNiWyJCS6e8CFQAAAAAdAAAAABAL"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s://www.google.com/url?sa=i&amp;url=https://ac-illust.com/ko/clip-art/1123283/%EC%82%AC%EB%9E%8C-%EC%95%84%EC%9D%B4%EC%BD%98&amp;psig=AOvVaw2U-SBWGGlHoKfYJmNOTGGm&amp;ust=1617782105851000&amp;source=images&amp;cd=vfe&amp;ved=0CAIQjRxqFwoTCNiWyJCS6e8CFQAAAAAdAAAAABAL" TargetMode="External"/><Relationship Id="rId2" Type="http://schemas.openxmlformats.org/officeDocument/2006/relationships/image" Target="../media/image11.png"/><Relationship Id="rId1" Type="http://schemas.openxmlformats.org/officeDocument/2006/relationships/slideLayout" Target="../slideLayouts/slideLayout4.xml"/><Relationship Id="rId4" Type="http://schemas.openxmlformats.org/officeDocument/2006/relationships/image" Target="../media/image2.jpeg"/></Relationships>
</file>

<file path=ppt/slides/_rels/slide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s://www.google.com/url?sa=i&amp;url=https://ac-illust.com/ko/clip-art/1123283/%EC%82%AC%EB%9E%8C-%EC%95%84%EC%9D%B4%EC%BD%98&amp;psig=AOvVaw2U-SBWGGlHoKfYJmNOTGGm&amp;ust=1617782105851000&amp;source=images&amp;cd=vfe&amp;ved=0CAIQjRxqFwoTCNiWyJCS6e8CFQAAAAAdAAAAABAL" TargetMode="External"/><Relationship Id="rId1" Type="http://schemas.openxmlformats.org/officeDocument/2006/relationships/slideLayout" Target="../slideLayouts/slideLayout4.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9.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431372" y="218044"/>
            <a:ext cx="11425269" cy="978708"/>
          </a:xfrm>
        </p:spPr>
        <p:txBody>
          <a:bodyPr anchor="t" anchorCtr="0"/>
          <a:lstStyle/>
          <a:p>
            <a:r>
              <a:rPr lang="ko-KR" altLang="en-US" dirty="0" smtClean="0"/>
              <a:t>화면설계서</a:t>
            </a:r>
            <a:endParaRPr lang="ko-KR" altLang="en-US" dirty="0"/>
          </a:p>
        </p:txBody>
      </p:sp>
      <p:sp>
        <p:nvSpPr>
          <p:cNvPr id="3" name="텍스트 개체 틀 2"/>
          <p:cNvSpPr>
            <a:spLocks noGrp="1"/>
          </p:cNvSpPr>
          <p:nvPr>
            <p:ph type="body" sz="quarter" idx="10"/>
          </p:nvPr>
        </p:nvSpPr>
        <p:spPr/>
        <p:txBody>
          <a:bodyPr/>
          <a:lstStyle/>
          <a:p>
            <a:r>
              <a:rPr lang="en-US" altLang="ko-KR" dirty="0" smtClean="0">
                <a:solidFill>
                  <a:schemeClr val="tx1"/>
                </a:solidFill>
              </a:rPr>
              <a:t>1.0</a:t>
            </a:r>
            <a:endParaRPr lang="ko-KR" altLang="en-US" dirty="0">
              <a:solidFill>
                <a:schemeClr val="tx1"/>
              </a:solidFill>
            </a:endParaRPr>
          </a:p>
        </p:txBody>
      </p:sp>
      <p:sp>
        <p:nvSpPr>
          <p:cNvPr id="4" name="텍스트 개체 틀 3"/>
          <p:cNvSpPr>
            <a:spLocks noGrp="1"/>
          </p:cNvSpPr>
          <p:nvPr>
            <p:ph type="body" sz="quarter" idx="11"/>
          </p:nvPr>
        </p:nvSpPr>
        <p:spPr/>
        <p:txBody>
          <a:bodyPr/>
          <a:lstStyle/>
          <a:p>
            <a:r>
              <a:rPr lang="en-US" altLang="ko-KR" dirty="0">
                <a:solidFill>
                  <a:schemeClr val="tx1"/>
                </a:solidFill>
              </a:rPr>
              <a:t>2021.04.03</a:t>
            </a:r>
            <a:endParaRPr lang="ko-KR" altLang="en-US" dirty="0">
              <a:solidFill>
                <a:schemeClr val="tx1"/>
              </a:solidFill>
            </a:endParaRPr>
          </a:p>
        </p:txBody>
      </p:sp>
      <p:sp>
        <p:nvSpPr>
          <p:cNvPr id="5" name="텍스트 개체 틀 4"/>
          <p:cNvSpPr>
            <a:spLocks noGrp="1"/>
          </p:cNvSpPr>
          <p:nvPr>
            <p:ph type="body" sz="quarter" idx="12"/>
          </p:nvPr>
        </p:nvSpPr>
        <p:spPr>
          <a:xfrm>
            <a:off x="7536160" y="5806529"/>
            <a:ext cx="1304275" cy="159228"/>
          </a:xfrm>
        </p:spPr>
        <p:txBody>
          <a:bodyPr/>
          <a:lstStyle/>
          <a:p>
            <a:r>
              <a:rPr lang="ko-KR" altLang="en-US" dirty="0" smtClean="0">
                <a:solidFill>
                  <a:schemeClr val="tx1"/>
                </a:solidFill>
              </a:rPr>
              <a:t>장민준</a:t>
            </a:r>
            <a:r>
              <a:rPr lang="en-US" altLang="ko-KR" dirty="0" smtClean="0">
                <a:solidFill>
                  <a:schemeClr val="tx1"/>
                </a:solidFill>
              </a:rPr>
              <a:t>, </a:t>
            </a:r>
            <a:r>
              <a:rPr lang="ko-KR" altLang="en-US" dirty="0" smtClean="0">
                <a:solidFill>
                  <a:schemeClr val="tx1"/>
                </a:solidFill>
              </a:rPr>
              <a:t>오태영</a:t>
            </a:r>
            <a:r>
              <a:rPr lang="en-US" altLang="ko-KR" dirty="0" smtClean="0">
                <a:solidFill>
                  <a:schemeClr val="tx1"/>
                </a:solidFill>
              </a:rPr>
              <a:t>, </a:t>
            </a:r>
            <a:r>
              <a:rPr lang="ko-KR" altLang="en-US" dirty="0" smtClean="0">
                <a:solidFill>
                  <a:schemeClr val="tx1"/>
                </a:solidFill>
              </a:rPr>
              <a:t>김영민</a:t>
            </a:r>
            <a:endParaRPr lang="ko-KR" altLang="en-US" dirty="0">
              <a:solidFill>
                <a:schemeClr val="tx1"/>
              </a:solidFill>
            </a:endParaRPr>
          </a:p>
        </p:txBody>
      </p:sp>
    </p:spTree>
    <p:extLst>
      <p:ext uri="{BB962C8B-B14F-4D97-AF65-F5344CB8AC3E}">
        <p14:creationId xmlns:p14="http://schemas.microsoft.com/office/powerpoint/2010/main" val="26127618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순서도: 처리 1">
            <a:extLst>
              <a:ext uri="{FF2B5EF4-FFF2-40B4-BE49-F238E27FC236}">
                <a16:creationId xmlns="" xmlns:a16="http://schemas.microsoft.com/office/drawing/2014/main" id="{DDA893B5-02B9-474E-97B7-4DB3D8A5BAF2}"/>
              </a:ext>
            </a:extLst>
          </p:cNvPr>
          <p:cNvSpPr/>
          <p:nvPr/>
        </p:nvSpPr>
        <p:spPr>
          <a:xfrm>
            <a:off x="85060" y="771507"/>
            <a:ext cx="8387203" cy="785285"/>
          </a:xfrm>
          <a:prstGeom prst="flowChartProcess">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텍스트 개체 틀 3">
            <a:extLst>
              <a:ext uri="{FF2B5EF4-FFF2-40B4-BE49-F238E27FC236}">
                <a16:creationId xmlns="" xmlns:a16="http://schemas.microsoft.com/office/drawing/2014/main" id="{32E285E0-25D1-4806-B9DF-3590BD92D435}"/>
              </a:ext>
            </a:extLst>
          </p:cNvPr>
          <p:cNvSpPr>
            <a:spLocks noGrp="1"/>
          </p:cNvSpPr>
          <p:nvPr>
            <p:ph type="body" sz="quarter" idx="10"/>
          </p:nvPr>
        </p:nvSpPr>
        <p:spPr/>
        <p:txBody>
          <a:bodyPr/>
          <a:lstStyle/>
          <a:p>
            <a:r>
              <a:rPr lang="ko-KR" altLang="en-US" dirty="0" smtClean="0"/>
              <a:t>글 작성</a:t>
            </a:r>
            <a:endParaRPr lang="ko-KR" altLang="en-US" dirty="0"/>
          </a:p>
        </p:txBody>
      </p:sp>
      <p:sp>
        <p:nvSpPr>
          <p:cNvPr id="5" name="텍스트 개체 틀 4">
            <a:extLst>
              <a:ext uri="{FF2B5EF4-FFF2-40B4-BE49-F238E27FC236}">
                <a16:creationId xmlns="" xmlns:a16="http://schemas.microsoft.com/office/drawing/2014/main" id="{181CE6EC-43A5-4409-9C12-1C3782E8CB22}"/>
              </a:ext>
            </a:extLst>
          </p:cNvPr>
          <p:cNvSpPr>
            <a:spLocks noGrp="1"/>
          </p:cNvSpPr>
          <p:nvPr>
            <p:ph type="body" sz="quarter" idx="11"/>
          </p:nvPr>
        </p:nvSpPr>
        <p:spPr/>
        <p:txBody>
          <a:bodyPr/>
          <a:lstStyle/>
          <a:p>
            <a:endParaRPr lang="ko-KR" altLang="en-US"/>
          </a:p>
        </p:txBody>
      </p:sp>
      <p:graphicFrame>
        <p:nvGraphicFramePr>
          <p:cNvPr id="7" name="표 6">
            <a:extLst>
              <a:ext uri="{FF2B5EF4-FFF2-40B4-BE49-F238E27FC236}">
                <a16:creationId xmlns="" xmlns:a16="http://schemas.microsoft.com/office/drawing/2014/main" id="{EE672C9C-2796-4CD4-B138-FB14ECB9EFA6}"/>
              </a:ext>
            </a:extLst>
          </p:cNvPr>
          <p:cNvGraphicFramePr>
            <a:graphicFrameLocks noGrp="1"/>
          </p:cNvGraphicFramePr>
          <p:nvPr>
            <p:extLst>
              <p:ext uri="{D42A27DB-BD31-4B8C-83A1-F6EECF244321}">
                <p14:modId xmlns:p14="http://schemas.microsoft.com/office/powerpoint/2010/main" val="3718999945"/>
              </p:ext>
            </p:extLst>
          </p:nvPr>
        </p:nvGraphicFramePr>
        <p:xfrm>
          <a:off x="8688288" y="476672"/>
          <a:ext cx="3384376" cy="2773373"/>
        </p:xfrm>
        <a:graphic>
          <a:graphicData uri="http://schemas.openxmlformats.org/drawingml/2006/table">
            <a:tbl>
              <a:tblPr firstRow="1" bandRow="1">
                <a:tableStyleId>{5C22544A-7EE6-4342-B048-85BDC9FD1C3A}</a:tableStyleId>
              </a:tblPr>
              <a:tblGrid>
                <a:gridCol w="403256">
                  <a:extLst>
                    <a:ext uri="{9D8B030D-6E8A-4147-A177-3AD203B41FA5}">
                      <a16:colId xmlns="" xmlns:a16="http://schemas.microsoft.com/office/drawing/2014/main" val="74772085"/>
                    </a:ext>
                  </a:extLst>
                </a:gridCol>
                <a:gridCol w="2981120">
                  <a:extLst>
                    <a:ext uri="{9D8B030D-6E8A-4147-A177-3AD203B41FA5}">
                      <a16:colId xmlns="" xmlns:a16="http://schemas.microsoft.com/office/drawing/2014/main"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1" dirty="0">
                          <a:solidFill>
                            <a:srgbClr val="4E5263"/>
                          </a:solidFill>
                          <a:latin typeface="+mn-ea"/>
                          <a:ea typeface="+mn-ea"/>
                          <a:sym typeface="맑은 고딕"/>
                        </a:rPr>
                        <a:t>Summery.</a:t>
                      </a:r>
                      <a:endParaRPr lang="en" altLang="ko-KR" sz="9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 xmlns:a16="http://schemas.microsoft.com/office/drawing/2014/main"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Summery</a:t>
                      </a:r>
                      <a:r>
                        <a:rPr lang="ko-KR" altLang="en-US" sz="800" b="0" dirty="0">
                          <a:solidFill>
                            <a:schemeClr val="tx1"/>
                          </a:solidFill>
                          <a:latin typeface="+mn-ea"/>
                          <a:ea typeface="+mn-ea"/>
                          <a:sym typeface="맑은 고딕"/>
                        </a:rPr>
                        <a:t>에는 해당 페이지와 관련된 요약사항을 정리해주세요</a:t>
                      </a:r>
                      <a:r>
                        <a:rPr lang="en-US" altLang="ko-KR" sz="800" b="0" dirty="0">
                          <a:solidFill>
                            <a:schemeClr val="tx1"/>
                          </a:solidFill>
                          <a:latin typeface="+mn-ea"/>
                          <a:ea typeface="+mn-ea"/>
                          <a:sym typeface="맑은 고딕"/>
                        </a:rPr>
                        <a:t>.</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Content_#001</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Content_#002</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Content_#003</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 xmlns:a16="http://schemas.microsoft.com/office/drawing/2014/main" val="3072083066"/>
                  </a:ext>
                </a:extLst>
              </a:tr>
              <a:tr h="241592">
                <a:tc>
                  <a:txBody>
                    <a:bodyPr/>
                    <a:lstStyle/>
                    <a:p>
                      <a:pPr algn="ctr" latinLnBrk="1">
                        <a:lnSpc>
                          <a:spcPct val="120000"/>
                        </a:lnSpc>
                      </a:pPr>
                      <a:r>
                        <a:rPr lang="en-US" altLang="ko-KR" sz="850" b="0" dirty="0">
                          <a:solidFill>
                            <a:schemeClr val="tx1"/>
                          </a:solidFill>
                          <a:latin typeface="+mn-ea"/>
                          <a:ea typeface="+mn-ea"/>
                        </a:rPr>
                        <a:t>1</a:t>
                      </a:r>
                      <a:endParaRPr lang="ko-KR" altLang="en-US" sz="85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 xmlns:a16="http://schemas.microsoft.com/office/drawing/2014/main" val="896699591"/>
                  </a:ext>
                </a:extLst>
              </a:tr>
              <a:tr h="241592">
                <a:tc>
                  <a:txBody>
                    <a:bodyPr/>
                    <a:lstStyle/>
                    <a:p>
                      <a:pPr algn="ctr" latinLnBrk="1">
                        <a:lnSpc>
                          <a:spcPct val="120000"/>
                        </a:lnSpc>
                      </a:pPr>
                      <a:r>
                        <a:rPr lang="en-US" altLang="ko-KR" sz="850" b="0" dirty="0">
                          <a:latin typeface="+mn-ea"/>
                          <a:ea typeface="+mn-ea"/>
                        </a:rPr>
                        <a:t>2</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endParaRPr kumimoji="1" lang="ko-KR" altLang="en-US" sz="85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 xmlns:a16="http://schemas.microsoft.com/office/drawing/2014/main" val="2972133637"/>
                  </a:ext>
                </a:extLst>
              </a:tr>
              <a:tr h="241592">
                <a:tc>
                  <a:txBody>
                    <a:bodyPr/>
                    <a:lstStyle/>
                    <a:p>
                      <a:pPr algn="ctr" latinLnBrk="1">
                        <a:lnSpc>
                          <a:spcPct val="120000"/>
                        </a:lnSpc>
                      </a:pPr>
                      <a:r>
                        <a:rPr lang="en-US" altLang="ko-KR" sz="850" b="0" dirty="0">
                          <a:latin typeface="+mn-ea"/>
                          <a:ea typeface="+mn-ea"/>
                        </a:rPr>
                        <a:t>3</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 xmlns:a16="http://schemas.microsoft.com/office/drawing/2014/main" val="2075783758"/>
                  </a:ext>
                </a:extLst>
              </a:tr>
              <a:tr h="241592">
                <a:tc>
                  <a:txBody>
                    <a:bodyPr/>
                    <a:lstStyle/>
                    <a:p>
                      <a:pPr algn="ctr" latinLnBrk="1">
                        <a:lnSpc>
                          <a:spcPct val="120000"/>
                        </a:lnSpc>
                      </a:pPr>
                      <a:r>
                        <a:rPr lang="en-US" altLang="ko-KR" sz="850" b="0" dirty="0">
                          <a:latin typeface="+mn-ea"/>
                          <a:ea typeface="+mn-ea"/>
                        </a:rPr>
                        <a:t>4</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endParaRPr kumimoji="1" lang="ko-KR" altLang="en-US" sz="85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 xmlns:a16="http://schemas.microsoft.com/office/drawing/2014/main" val="1068123190"/>
                  </a:ext>
                </a:extLst>
              </a:tr>
              <a:tr h="241592">
                <a:tc>
                  <a:txBody>
                    <a:bodyPr/>
                    <a:lstStyle/>
                    <a:p>
                      <a:pPr algn="ctr" latinLnBrk="1">
                        <a:lnSpc>
                          <a:spcPct val="120000"/>
                        </a:lnSpc>
                      </a:pPr>
                      <a:r>
                        <a:rPr lang="en-US" altLang="ko-KR" sz="850" b="0" dirty="0">
                          <a:latin typeface="+mn-ea"/>
                          <a:ea typeface="+mn-ea"/>
                        </a:rPr>
                        <a:t>5</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 xmlns:a16="http://schemas.microsoft.com/office/drawing/2014/main" val="1494350657"/>
                  </a:ext>
                </a:extLst>
              </a:tr>
              <a:tr h="241592">
                <a:tc>
                  <a:txBody>
                    <a:bodyPr/>
                    <a:lstStyle/>
                    <a:p>
                      <a:pPr algn="ctr" latinLnBrk="1">
                        <a:lnSpc>
                          <a:spcPct val="120000"/>
                        </a:lnSpc>
                      </a:pPr>
                      <a:r>
                        <a:rPr lang="en-US" altLang="ko-KR" sz="850" b="0" dirty="0">
                          <a:latin typeface="+mn-ea"/>
                          <a:ea typeface="+mn-ea"/>
                        </a:rPr>
                        <a:t>6</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 xmlns:a16="http://schemas.microsoft.com/office/drawing/2014/main" val="1839284551"/>
                  </a:ext>
                </a:extLst>
              </a:tr>
              <a:tr h="241592">
                <a:tc>
                  <a:txBody>
                    <a:bodyPr/>
                    <a:lstStyle/>
                    <a:p>
                      <a:pPr algn="ctr" latinLnBrk="1">
                        <a:lnSpc>
                          <a:spcPct val="120000"/>
                        </a:lnSpc>
                      </a:pPr>
                      <a:r>
                        <a:rPr lang="en-US" altLang="ko-KR" sz="850" b="0" dirty="0">
                          <a:latin typeface="+mn-ea"/>
                          <a:ea typeface="+mn-ea"/>
                        </a:rPr>
                        <a:t>7</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 xmlns:a16="http://schemas.microsoft.com/office/drawing/2014/main" val="1199453169"/>
                  </a:ext>
                </a:extLst>
              </a:tr>
            </a:tbl>
          </a:graphicData>
        </a:graphic>
      </p:graphicFrame>
      <p:sp>
        <p:nvSpPr>
          <p:cNvPr id="8" name="TextBox 7">
            <a:extLst>
              <a:ext uri="{FF2B5EF4-FFF2-40B4-BE49-F238E27FC236}">
                <a16:creationId xmlns="" xmlns:a16="http://schemas.microsoft.com/office/drawing/2014/main" id="{DDF58C48-5157-4FFA-B714-C02B198B9885}"/>
              </a:ext>
            </a:extLst>
          </p:cNvPr>
          <p:cNvSpPr txBox="1"/>
          <p:nvPr/>
        </p:nvSpPr>
        <p:spPr>
          <a:xfrm>
            <a:off x="11780252" y="106980"/>
            <a:ext cx="248786" cy="230832"/>
          </a:xfrm>
          <a:prstGeom prst="rect">
            <a:avLst/>
          </a:prstGeom>
          <a:noFill/>
        </p:spPr>
        <p:txBody>
          <a:bodyPr wrap="none" rtlCol="0">
            <a:spAutoFit/>
          </a:bodyPr>
          <a:lstStyle/>
          <a:p>
            <a:r>
              <a:rPr lang="en-US" altLang="ko-KR" sz="900" dirty="0" smtClean="0"/>
              <a:t>8</a:t>
            </a:r>
            <a:endParaRPr lang="ko-KR" altLang="en-US" sz="900" dirty="0"/>
          </a:p>
        </p:txBody>
      </p:sp>
      <p:sp>
        <p:nvSpPr>
          <p:cNvPr id="17" name="순서도: 처리 16">
            <a:extLst>
              <a:ext uri="{FF2B5EF4-FFF2-40B4-BE49-F238E27FC236}">
                <a16:creationId xmlns="" xmlns:a16="http://schemas.microsoft.com/office/drawing/2014/main" id="{343C90B0-D55E-4D35-B05F-607752C58BA7}"/>
              </a:ext>
            </a:extLst>
          </p:cNvPr>
          <p:cNvSpPr/>
          <p:nvPr/>
        </p:nvSpPr>
        <p:spPr>
          <a:xfrm>
            <a:off x="2570184" y="891622"/>
            <a:ext cx="3416954" cy="458076"/>
          </a:xfrm>
          <a:prstGeom prst="flowChartProcess">
            <a:avLst/>
          </a:prstGeom>
          <a:noFill/>
          <a:ln w="9525">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ko-KR" sz="3200" dirty="0" smtClean="0">
                <a:solidFill>
                  <a:schemeClr val="tx1"/>
                </a:solidFill>
              </a:rPr>
              <a:t>Community</a:t>
            </a:r>
            <a:endParaRPr lang="ko-KR" altLang="en-US" sz="3200" dirty="0">
              <a:solidFill>
                <a:schemeClr val="tx1"/>
              </a:solidFill>
            </a:endParaRPr>
          </a:p>
        </p:txBody>
      </p:sp>
      <p:sp>
        <p:nvSpPr>
          <p:cNvPr id="19" name="순서도: 처리 18">
            <a:extLst>
              <a:ext uri="{FF2B5EF4-FFF2-40B4-BE49-F238E27FC236}">
                <a16:creationId xmlns="" xmlns:a16="http://schemas.microsoft.com/office/drawing/2014/main" id="{34E0CF89-A010-4207-AE6C-27C5A144838E}"/>
              </a:ext>
            </a:extLst>
          </p:cNvPr>
          <p:cNvSpPr/>
          <p:nvPr/>
        </p:nvSpPr>
        <p:spPr>
          <a:xfrm>
            <a:off x="85061" y="422354"/>
            <a:ext cx="807628" cy="258572"/>
          </a:xfrm>
          <a:prstGeom prst="flowChartProcess">
            <a:avLst/>
          </a:prstGeom>
          <a:noFill/>
          <a:ln w="9525">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ko-KR" sz="1100" dirty="0">
                <a:solidFill>
                  <a:schemeClr val="tx1"/>
                </a:solidFill>
              </a:rPr>
              <a:t>Home</a:t>
            </a:r>
            <a:endParaRPr lang="ko-KR" altLang="en-US" sz="1100" dirty="0">
              <a:solidFill>
                <a:schemeClr val="tx1"/>
              </a:solidFill>
            </a:endParaRPr>
          </a:p>
        </p:txBody>
      </p:sp>
      <p:sp>
        <p:nvSpPr>
          <p:cNvPr id="95" name="순서도: 처리 94">
            <a:extLst>
              <a:ext uri="{FF2B5EF4-FFF2-40B4-BE49-F238E27FC236}">
                <a16:creationId xmlns="" xmlns:a16="http://schemas.microsoft.com/office/drawing/2014/main" id="{EF043EEA-7593-45E9-B0F0-34F55B1205A4}"/>
              </a:ext>
            </a:extLst>
          </p:cNvPr>
          <p:cNvSpPr/>
          <p:nvPr/>
        </p:nvSpPr>
        <p:spPr>
          <a:xfrm>
            <a:off x="3671900" y="422354"/>
            <a:ext cx="807628" cy="258572"/>
          </a:xfrm>
          <a:prstGeom prst="flowChartProcess">
            <a:avLst/>
          </a:prstGeom>
          <a:noFill/>
          <a:ln w="9525">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ko-KR" sz="1100" dirty="0">
                <a:solidFill>
                  <a:schemeClr val="tx1"/>
                </a:solidFill>
              </a:rPr>
              <a:t>About Us</a:t>
            </a:r>
            <a:endParaRPr lang="ko-KR" altLang="en-US" sz="1100" dirty="0">
              <a:solidFill>
                <a:schemeClr val="tx1"/>
              </a:solidFill>
            </a:endParaRPr>
          </a:p>
        </p:txBody>
      </p:sp>
      <p:sp>
        <p:nvSpPr>
          <p:cNvPr id="96" name="순서도: 처리 95">
            <a:extLst>
              <a:ext uri="{FF2B5EF4-FFF2-40B4-BE49-F238E27FC236}">
                <a16:creationId xmlns="" xmlns:a16="http://schemas.microsoft.com/office/drawing/2014/main" id="{9337BDF5-9621-4623-8026-27C878AC3516}"/>
              </a:ext>
            </a:extLst>
          </p:cNvPr>
          <p:cNvSpPr/>
          <p:nvPr/>
        </p:nvSpPr>
        <p:spPr>
          <a:xfrm>
            <a:off x="4526068" y="422354"/>
            <a:ext cx="807628" cy="258572"/>
          </a:xfrm>
          <a:prstGeom prst="flowChartProcess">
            <a:avLst/>
          </a:prstGeom>
          <a:noFill/>
          <a:ln w="9525">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ko-KR" sz="1100" dirty="0">
                <a:solidFill>
                  <a:schemeClr val="tx1"/>
                </a:solidFill>
              </a:rPr>
              <a:t>Guide</a:t>
            </a:r>
            <a:endParaRPr lang="ko-KR" altLang="en-US" sz="1100" dirty="0">
              <a:solidFill>
                <a:schemeClr val="tx1"/>
              </a:solidFill>
            </a:endParaRPr>
          </a:p>
        </p:txBody>
      </p:sp>
      <p:sp>
        <p:nvSpPr>
          <p:cNvPr id="97" name="순서도: 처리 96">
            <a:extLst>
              <a:ext uri="{FF2B5EF4-FFF2-40B4-BE49-F238E27FC236}">
                <a16:creationId xmlns="" xmlns:a16="http://schemas.microsoft.com/office/drawing/2014/main" id="{AC06BFD2-5662-4438-BA82-5ECD09C62123}"/>
              </a:ext>
            </a:extLst>
          </p:cNvPr>
          <p:cNvSpPr/>
          <p:nvPr/>
        </p:nvSpPr>
        <p:spPr>
          <a:xfrm>
            <a:off x="5380236" y="422354"/>
            <a:ext cx="807628" cy="258572"/>
          </a:xfrm>
          <a:prstGeom prst="flowChartProcess">
            <a:avLst/>
          </a:prstGeom>
          <a:noFill/>
          <a:ln w="9525">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ko-KR" sz="1100" dirty="0">
                <a:solidFill>
                  <a:schemeClr val="tx1"/>
                </a:solidFill>
              </a:rPr>
              <a:t>Design</a:t>
            </a:r>
            <a:endParaRPr lang="ko-KR" altLang="en-US" sz="1100" dirty="0">
              <a:solidFill>
                <a:schemeClr val="tx1"/>
              </a:solidFill>
            </a:endParaRPr>
          </a:p>
        </p:txBody>
      </p:sp>
      <p:sp>
        <p:nvSpPr>
          <p:cNvPr id="98" name="순서도: 처리 97">
            <a:extLst>
              <a:ext uri="{FF2B5EF4-FFF2-40B4-BE49-F238E27FC236}">
                <a16:creationId xmlns="" xmlns:a16="http://schemas.microsoft.com/office/drawing/2014/main" id="{58F8F58A-EF0E-4087-AEC8-34B8635E94D9}"/>
              </a:ext>
            </a:extLst>
          </p:cNvPr>
          <p:cNvSpPr/>
          <p:nvPr/>
        </p:nvSpPr>
        <p:spPr>
          <a:xfrm>
            <a:off x="6234404" y="422354"/>
            <a:ext cx="807628" cy="258572"/>
          </a:xfrm>
          <a:prstGeom prst="flowChartProcess">
            <a:avLst/>
          </a:prstGeom>
          <a:noFill/>
          <a:ln w="9525">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ko-KR" sz="900" dirty="0" smtClean="0">
                <a:solidFill>
                  <a:schemeClr val="tx1"/>
                </a:solidFill>
              </a:rPr>
              <a:t>Community</a:t>
            </a:r>
            <a:endParaRPr lang="ko-KR" altLang="en-US" sz="900" dirty="0">
              <a:solidFill>
                <a:schemeClr val="tx1"/>
              </a:solidFill>
            </a:endParaRPr>
          </a:p>
        </p:txBody>
      </p:sp>
      <p:sp>
        <p:nvSpPr>
          <p:cNvPr id="99" name="순서도: 처리 98">
            <a:extLst>
              <a:ext uri="{FF2B5EF4-FFF2-40B4-BE49-F238E27FC236}">
                <a16:creationId xmlns="" xmlns:a16="http://schemas.microsoft.com/office/drawing/2014/main" id="{AEB4D234-DDC3-446D-AB01-3E75C8E1E551}"/>
              </a:ext>
            </a:extLst>
          </p:cNvPr>
          <p:cNvSpPr/>
          <p:nvPr/>
        </p:nvSpPr>
        <p:spPr>
          <a:xfrm>
            <a:off x="7088572" y="422354"/>
            <a:ext cx="807628" cy="258572"/>
          </a:xfrm>
          <a:prstGeom prst="flowChartProcess">
            <a:avLst/>
          </a:prstGeom>
          <a:noFill/>
          <a:ln w="9525">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ko-KR" sz="1100" dirty="0">
                <a:solidFill>
                  <a:schemeClr val="tx1"/>
                </a:solidFill>
              </a:rPr>
              <a:t>Login</a:t>
            </a:r>
            <a:endParaRPr lang="ko-KR" altLang="en-US" sz="1100" dirty="0">
              <a:solidFill>
                <a:schemeClr val="tx1"/>
              </a:solidFill>
            </a:endParaRPr>
          </a:p>
        </p:txBody>
      </p:sp>
      <p:pic>
        <p:nvPicPr>
          <p:cNvPr id="100" name="Picture 2" descr="사람 아이콘 1123283 - 무료 다운로드 - illustAC">
            <a:hlinkClick r:id="rId2"/>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016391" y="388584"/>
            <a:ext cx="433537" cy="326112"/>
          </a:xfrm>
          <a:prstGeom prst="rect">
            <a:avLst/>
          </a:prstGeom>
          <a:noFill/>
          <a:extLst>
            <a:ext uri="{909E8E84-426E-40DD-AFC4-6F175D3DCCD1}">
              <a14:hiddenFill xmlns:a14="http://schemas.microsoft.com/office/drawing/2010/main">
                <a:solidFill>
                  <a:srgbClr val="FFFFFF"/>
                </a:solidFill>
              </a14:hiddenFill>
            </a:ext>
          </a:extLst>
        </p:spPr>
      </p:pic>
      <p:sp>
        <p:nvSpPr>
          <p:cNvPr id="33" name="직사각형 32"/>
          <p:cNvSpPr/>
          <p:nvPr/>
        </p:nvSpPr>
        <p:spPr>
          <a:xfrm>
            <a:off x="191344" y="1772816"/>
            <a:ext cx="8258584" cy="460851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 name="TextBox 34"/>
          <p:cNvSpPr txBox="1"/>
          <p:nvPr/>
        </p:nvSpPr>
        <p:spPr>
          <a:xfrm>
            <a:off x="686074" y="2564903"/>
            <a:ext cx="6355958" cy="938719"/>
          </a:xfrm>
          <a:prstGeom prst="rect">
            <a:avLst/>
          </a:prstGeom>
          <a:noFill/>
        </p:spPr>
        <p:txBody>
          <a:bodyPr wrap="square" rtlCol="0">
            <a:spAutoFit/>
          </a:bodyPr>
          <a:lstStyle/>
          <a:p>
            <a:r>
              <a:rPr lang="ko-KR" altLang="en-US" sz="1100" dirty="0" smtClean="0"/>
              <a:t>제목 </a:t>
            </a:r>
            <a:r>
              <a:rPr lang="en-US" altLang="ko-KR" sz="1100" dirty="0" smtClean="0"/>
              <a:t>: </a:t>
            </a:r>
            <a:r>
              <a:rPr lang="ko-KR" altLang="en-US" sz="1100" dirty="0" smtClean="0"/>
              <a:t>다람쥐 </a:t>
            </a:r>
            <a:r>
              <a:rPr lang="ko-KR" altLang="en-US" sz="1100" dirty="0" err="1" smtClean="0"/>
              <a:t>썬더</a:t>
            </a:r>
            <a:endParaRPr lang="en-US" altLang="ko-KR" sz="1100" dirty="0" smtClean="0"/>
          </a:p>
          <a:p>
            <a:endParaRPr lang="en-US" altLang="ko-KR" sz="1100" dirty="0"/>
          </a:p>
          <a:p>
            <a:endParaRPr lang="en-US" altLang="ko-KR" sz="1100" dirty="0" smtClean="0"/>
          </a:p>
          <a:p>
            <a:endParaRPr lang="en-US" altLang="ko-KR" sz="1100" dirty="0" smtClean="0"/>
          </a:p>
          <a:p>
            <a:r>
              <a:rPr lang="ko-KR" altLang="en-US" sz="1100" dirty="0" smtClean="0"/>
              <a:t>내용 </a:t>
            </a:r>
            <a:r>
              <a:rPr lang="en-US" altLang="ko-KR" sz="1100" dirty="0" smtClean="0"/>
              <a:t>: </a:t>
            </a:r>
            <a:r>
              <a:rPr lang="ko-KR" altLang="en-US" sz="1100" dirty="0" smtClean="0"/>
              <a:t>넘나 </a:t>
            </a:r>
            <a:r>
              <a:rPr lang="ko-KR" altLang="en-US" sz="1100" dirty="0" err="1" smtClean="0"/>
              <a:t>이쁩니다</a:t>
            </a:r>
            <a:endParaRPr lang="ko-KR" altLang="en-US" sz="1100" dirty="0"/>
          </a:p>
        </p:txBody>
      </p:sp>
      <p:sp>
        <p:nvSpPr>
          <p:cNvPr id="36" name="순서도: 처리 35">
            <a:extLst>
              <a:ext uri="{FF2B5EF4-FFF2-40B4-BE49-F238E27FC236}">
                <a16:creationId xmlns="" xmlns:a16="http://schemas.microsoft.com/office/drawing/2014/main" id="{C46D9877-1479-4765-98A9-784F9EF9C50C}"/>
              </a:ext>
            </a:extLst>
          </p:cNvPr>
          <p:cNvSpPr/>
          <p:nvPr/>
        </p:nvSpPr>
        <p:spPr>
          <a:xfrm>
            <a:off x="7597366" y="5949280"/>
            <a:ext cx="592126" cy="316108"/>
          </a:xfrm>
          <a:prstGeom prst="flowChartProcess">
            <a:avLst/>
          </a:prstGeom>
          <a:solidFill>
            <a:schemeClr val="bg1">
              <a:lumMod val="95000"/>
            </a:schemeClr>
          </a:solidFill>
          <a:ln w="9525">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ko-KR" altLang="en-US" sz="1100" smtClean="0">
                <a:solidFill>
                  <a:schemeClr val="tx1"/>
                </a:solidFill>
              </a:rPr>
              <a:t>게시</a:t>
            </a:r>
            <a:endParaRPr lang="ko-KR" altLang="en-US" sz="1100" dirty="0">
              <a:solidFill>
                <a:schemeClr val="tx1"/>
              </a:solidFill>
            </a:endParaRPr>
          </a:p>
        </p:txBody>
      </p:sp>
      <p:sp>
        <p:nvSpPr>
          <p:cNvPr id="37" name="직사각형 36"/>
          <p:cNvSpPr/>
          <p:nvPr/>
        </p:nvSpPr>
        <p:spPr>
          <a:xfrm>
            <a:off x="470473" y="4133117"/>
            <a:ext cx="5112568" cy="3600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smtClean="0">
                <a:solidFill>
                  <a:schemeClr val="tx1"/>
                </a:solidFill>
              </a:rPr>
              <a:t>저장한 사진</a:t>
            </a:r>
            <a:endParaRPr lang="ko-KR" altLang="en-US" dirty="0">
              <a:solidFill>
                <a:schemeClr val="tx1"/>
              </a:solidFill>
            </a:endParaRPr>
          </a:p>
        </p:txBody>
      </p:sp>
      <p:pic>
        <p:nvPicPr>
          <p:cNvPr id="38"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21282" t="27314" r="65222" b="55935"/>
          <a:stretch/>
        </p:blipFill>
        <p:spPr bwMode="auto">
          <a:xfrm>
            <a:off x="526865" y="4725145"/>
            <a:ext cx="1564015" cy="7319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9"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21282" t="27314" r="65222" b="55935"/>
          <a:stretch/>
        </p:blipFill>
        <p:spPr bwMode="auto">
          <a:xfrm>
            <a:off x="2290543" y="4725144"/>
            <a:ext cx="1564015" cy="7319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21282" t="27314" r="65222" b="55935"/>
          <a:stretch/>
        </p:blipFill>
        <p:spPr bwMode="auto">
          <a:xfrm>
            <a:off x="4006958" y="4725145"/>
            <a:ext cx="1564015" cy="7319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3" name="직사각형 42"/>
          <p:cNvSpPr/>
          <p:nvPr/>
        </p:nvSpPr>
        <p:spPr>
          <a:xfrm>
            <a:off x="600584" y="4725145"/>
            <a:ext cx="170979" cy="1922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4" name="직사각형 43"/>
          <p:cNvSpPr/>
          <p:nvPr/>
        </p:nvSpPr>
        <p:spPr>
          <a:xfrm>
            <a:off x="2319482" y="4725145"/>
            <a:ext cx="170979" cy="1922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5" name="직사각형 44"/>
          <p:cNvSpPr/>
          <p:nvPr/>
        </p:nvSpPr>
        <p:spPr>
          <a:xfrm>
            <a:off x="4011183" y="4685284"/>
            <a:ext cx="170979" cy="1922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7873851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순서도: 처리 1">
            <a:extLst>
              <a:ext uri="{FF2B5EF4-FFF2-40B4-BE49-F238E27FC236}">
                <a16:creationId xmlns="" xmlns:a16="http://schemas.microsoft.com/office/drawing/2014/main" id="{DDA893B5-02B9-474E-97B7-4DB3D8A5BAF2}"/>
              </a:ext>
            </a:extLst>
          </p:cNvPr>
          <p:cNvSpPr/>
          <p:nvPr/>
        </p:nvSpPr>
        <p:spPr>
          <a:xfrm>
            <a:off x="85060" y="771507"/>
            <a:ext cx="8387203" cy="785285"/>
          </a:xfrm>
          <a:prstGeom prst="flowChartProcess">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텍스트 개체 틀 3">
            <a:extLst>
              <a:ext uri="{FF2B5EF4-FFF2-40B4-BE49-F238E27FC236}">
                <a16:creationId xmlns="" xmlns:a16="http://schemas.microsoft.com/office/drawing/2014/main" id="{32E285E0-25D1-4806-B9DF-3590BD92D435}"/>
              </a:ext>
            </a:extLst>
          </p:cNvPr>
          <p:cNvSpPr>
            <a:spLocks noGrp="1"/>
          </p:cNvSpPr>
          <p:nvPr>
            <p:ph type="body" sz="quarter" idx="10"/>
          </p:nvPr>
        </p:nvSpPr>
        <p:spPr/>
        <p:txBody>
          <a:bodyPr/>
          <a:lstStyle/>
          <a:p>
            <a:r>
              <a:rPr lang="ko-KR" altLang="en-US" dirty="0" smtClean="0"/>
              <a:t>로그인</a:t>
            </a:r>
            <a:endParaRPr lang="ko-KR" altLang="en-US" dirty="0"/>
          </a:p>
        </p:txBody>
      </p:sp>
      <p:sp>
        <p:nvSpPr>
          <p:cNvPr id="5" name="텍스트 개체 틀 4">
            <a:extLst>
              <a:ext uri="{FF2B5EF4-FFF2-40B4-BE49-F238E27FC236}">
                <a16:creationId xmlns="" xmlns:a16="http://schemas.microsoft.com/office/drawing/2014/main" id="{181CE6EC-43A5-4409-9C12-1C3782E8CB22}"/>
              </a:ext>
            </a:extLst>
          </p:cNvPr>
          <p:cNvSpPr>
            <a:spLocks noGrp="1"/>
          </p:cNvSpPr>
          <p:nvPr>
            <p:ph type="body" sz="quarter" idx="11"/>
          </p:nvPr>
        </p:nvSpPr>
        <p:spPr/>
        <p:txBody>
          <a:bodyPr/>
          <a:lstStyle/>
          <a:p>
            <a:endParaRPr lang="ko-KR" altLang="en-US"/>
          </a:p>
        </p:txBody>
      </p:sp>
      <p:graphicFrame>
        <p:nvGraphicFramePr>
          <p:cNvPr id="7" name="표 6">
            <a:extLst>
              <a:ext uri="{FF2B5EF4-FFF2-40B4-BE49-F238E27FC236}">
                <a16:creationId xmlns="" xmlns:a16="http://schemas.microsoft.com/office/drawing/2014/main" id="{EE672C9C-2796-4CD4-B138-FB14ECB9EFA6}"/>
              </a:ext>
            </a:extLst>
          </p:cNvPr>
          <p:cNvGraphicFramePr>
            <a:graphicFrameLocks noGrp="1"/>
          </p:cNvGraphicFramePr>
          <p:nvPr>
            <p:extLst>
              <p:ext uri="{D42A27DB-BD31-4B8C-83A1-F6EECF244321}">
                <p14:modId xmlns:p14="http://schemas.microsoft.com/office/powerpoint/2010/main" val="2310681975"/>
              </p:ext>
            </p:extLst>
          </p:nvPr>
        </p:nvGraphicFramePr>
        <p:xfrm>
          <a:off x="8688288" y="476672"/>
          <a:ext cx="3384376" cy="2773373"/>
        </p:xfrm>
        <a:graphic>
          <a:graphicData uri="http://schemas.openxmlformats.org/drawingml/2006/table">
            <a:tbl>
              <a:tblPr firstRow="1" bandRow="1">
                <a:tableStyleId>{5C22544A-7EE6-4342-B048-85BDC9FD1C3A}</a:tableStyleId>
              </a:tblPr>
              <a:tblGrid>
                <a:gridCol w="403256">
                  <a:extLst>
                    <a:ext uri="{9D8B030D-6E8A-4147-A177-3AD203B41FA5}">
                      <a16:colId xmlns="" xmlns:a16="http://schemas.microsoft.com/office/drawing/2014/main" val="74772085"/>
                    </a:ext>
                  </a:extLst>
                </a:gridCol>
                <a:gridCol w="2981120">
                  <a:extLst>
                    <a:ext uri="{9D8B030D-6E8A-4147-A177-3AD203B41FA5}">
                      <a16:colId xmlns="" xmlns:a16="http://schemas.microsoft.com/office/drawing/2014/main"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1" dirty="0">
                          <a:solidFill>
                            <a:srgbClr val="4E5263"/>
                          </a:solidFill>
                          <a:latin typeface="+mn-ea"/>
                          <a:ea typeface="+mn-ea"/>
                          <a:sym typeface="맑은 고딕"/>
                        </a:rPr>
                        <a:t>Summery.</a:t>
                      </a:r>
                      <a:endParaRPr lang="en" altLang="ko-KR" sz="9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 xmlns:a16="http://schemas.microsoft.com/office/drawing/2014/main"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Summery</a:t>
                      </a:r>
                      <a:r>
                        <a:rPr lang="ko-KR" altLang="en-US" sz="800" b="0" dirty="0">
                          <a:solidFill>
                            <a:schemeClr val="tx1"/>
                          </a:solidFill>
                          <a:latin typeface="+mn-ea"/>
                          <a:ea typeface="+mn-ea"/>
                          <a:sym typeface="맑은 고딕"/>
                        </a:rPr>
                        <a:t>에는 해당 페이지와 관련된 요약사항을 정리해주세요</a:t>
                      </a:r>
                      <a:r>
                        <a:rPr lang="en-US" altLang="ko-KR" sz="800" b="0" dirty="0">
                          <a:solidFill>
                            <a:schemeClr val="tx1"/>
                          </a:solidFill>
                          <a:latin typeface="+mn-ea"/>
                          <a:ea typeface="+mn-ea"/>
                          <a:sym typeface="맑은 고딕"/>
                        </a:rPr>
                        <a:t>.</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Content_#001</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Content_#002</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Content_#003</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 xmlns:a16="http://schemas.microsoft.com/office/drawing/2014/main" val="3072083066"/>
                  </a:ext>
                </a:extLst>
              </a:tr>
              <a:tr h="241592">
                <a:tc>
                  <a:txBody>
                    <a:bodyPr/>
                    <a:lstStyle/>
                    <a:p>
                      <a:pPr algn="ctr" latinLnBrk="1">
                        <a:lnSpc>
                          <a:spcPct val="120000"/>
                        </a:lnSpc>
                      </a:pPr>
                      <a:r>
                        <a:rPr lang="en-US" altLang="ko-KR" sz="850" b="0" dirty="0">
                          <a:solidFill>
                            <a:schemeClr val="tx1"/>
                          </a:solidFill>
                          <a:latin typeface="+mn-ea"/>
                          <a:ea typeface="+mn-ea"/>
                        </a:rPr>
                        <a:t>1</a:t>
                      </a:r>
                      <a:endParaRPr lang="ko-KR" altLang="en-US" sz="85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 xmlns:a16="http://schemas.microsoft.com/office/drawing/2014/main" val="896699591"/>
                  </a:ext>
                </a:extLst>
              </a:tr>
              <a:tr h="241592">
                <a:tc>
                  <a:txBody>
                    <a:bodyPr/>
                    <a:lstStyle/>
                    <a:p>
                      <a:pPr algn="ctr" latinLnBrk="1">
                        <a:lnSpc>
                          <a:spcPct val="120000"/>
                        </a:lnSpc>
                      </a:pPr>
                      <a:r>
                        <a:rPr lang="en-US" altLang="ko-KR" sz="850" b="0" dirty="0">
                          <a:latin typeface="+mn-ea"/>
                          <a:ea typeface="+mn-ea"/>
                        </a:rPr>
                        <a:t>2</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endParaRPr kumimoji="1" lang="ko-KR" altLang="en-US" sz="85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 xmlns:a16="http://schemas.microsoft.com/office/drawing/2014/main" val="2972133637"/>
                  </a:ext>
                </a:extLst>
              </a:tr>
              <a:tr h="241592">
                <a:tc>
                  <a:txBody>
                    <a:bodyPr/>
                    <a:lstStyle/>
                    <a:p>
                      <a:pPr algn="ctr" latinLnBrk="1">
                        <a:lnSpc>
                          <a:spcPct val="120000"/>
                        </a:lnSpc>
                      </a:pPr>
                      <a:r>
                        <a:rPr lang="en-US" altLang="ko-KR" sz="850" b="0" dirty="0">
                          <a:latin typeface="+mn-ea"/>
                          <a:ea typeface="+mn-ea"/>
                        </a:rPr>
                        <a:t>3</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 xmlns:a16="http://schemas.microsoft.com/office/drawing/2014/main" val="2075783758"/>
                  </a:ext>
                </a:extLst>
              </a:tr>
              <a:tr h="241592">
                <a:tc>
                  <a:txBody>
                    <a:bodyPr/>
                    <a:lstStyle/>
                    <a:p>
                      <a:pPr algn="ctr" latinLnBrk="1">
                        <a:lnSpc>
                          <a:spcPct val="120000"/>
                        </a:lnSpc>
                      </a:pPr>
                      <a:r>
                        <a:rPr lang="en-US" altLang="ko-KR" sz="850" b="0" dirty="0">
                          <a:latin typeface="+mn-ea"/>
                          <a:ea typeface="+mn-ea"/>
                        </a:rPr>
                        <a:t>4</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endParaRPr kumimoji="1" lang="ko-KR" altLang="en-US" sz="85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 xmlns:a16="http://schemas.microsoft.com/office/drawing/2014/main" val="1068123190"/>
                  </a:ext>
                </a:extLst>
              </a:tr>
              <a:tr h="241592">
                <a:tc>
                  <a:txBody>
                    <a:bodyPr/>
                    <a:lstStyle/>
                    <a:p>
                      <a:pPr algn="ctr" latinLnBrk="1">
                        <a:lnSpc>
                          <a:spcPct val="120000"/>
                        </a:lnSpc>
                      </a:pPr>
                      <a:r>
                        <a:rPr lang="en-US" altLang="ko-KR" sz="850" b="0" dirty="0">
                          <a:latin typeface="+mn-ea"/>
                          <a:ea typeface="+mn-ea"/>
                        </a:rPr>
                        <a:t>5</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 xmlns:a16="http://schemas.microsoft.com/office/drawing/2014/main" val="1494350657"/>
                  </a:ext>
                </a:extLst>
              </a:tr>
              <a:tr h="241592">
                <a:tc>
                  <a:txBody>
                    <a:bodyPr/>
                    <a:lstStyle/>
                    <a:p>
                      <a:pPr algn="ctr" latinLnBrk="1">
                        <a:lnSpc>
                          <a:spcPct val="120000"/>
                        </a:lnSpc>
                      </a:pPr>
                      <a:r>
                        <a:rPr lang="en-US" altLang="ko-KR" sz="850" b="0" dirty="0">
                          <a:latin typeface="+mn-ea"/>
                          <a:ea typeface="+mn-ea"/>
                        </a:rPr>
                        <a:t>6</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 xmlns:a16="http://schemas.microsoft.com/office/drawing/2014/main" val="1839284551"/>
                  </a:ext>
                </a:extLst>
              </a:tr>
              <a:tr h="241592">
                <a:tc>
                  <a:txBody>
                    <a:bodyPr/>
                    <a:lstStyle/>
                    <a:p>
                      <a:pPr algn="ctr" latinLnBrk="1">
                        <a:lnSpc>
                          <a:spcPct val="120000"/>
                        </a:lnSpc>
                      </a:pPr>
                      <a:r>
                        <a:rPr lang="en-US" altLang="ko-KR" sz="850" b="0" dirty="0">
                          <a:latin typeface="+mn-ea"/>
                          <a:ea typeface="+mn-ea"/>
                        </a:rPr>
                        <a:t>7</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 xmlns:a16="http://schemas.microsoft.com/office/drawing/2014/main" val="1199453169"/>
                  </a:ext>
                </a:extLst>
              </a:tr>
            </a:tbl>
          </a:graphicData>
        </a:graphic>
      </p:graphicFrame>
      <p:sp>
        <p:nvSpPr>
          <p:cNvPr id="8" name="TextBox 7">
            <a:extLst>
              <a:ext uri="{FF2B5EF4-FFF2-40B4-BE49-F238E27FC236}">
                <a16:creationId xmlns="" xmlns:a16="http://schemas.microsoft.com/office/drawing/2014/main" id="{DDF58C48-5157-4FFA-B714-C02B198B9885}"/>
              </a:ext>
            </a:extLst>
          </p:cNvPr>
          <p:cNvSpPr txBox="1"/>
          <p:nvPr/>
        </p:nvSpPr>
        <p:spPr>
          <a:xfrm>
            <a:off x="11780252" y="106980"/>
            <a:ext cx="248786" cy="230832"/>
          </a:xfrm>
          <a:prstGeom prst="rect">
            <a:avLst/>
          </a:prstGeom>
          <a:noFill/>
        </p:spPr>
        <p:txBody>
          <a:bodyPr wrap="none" rtlCol="0">
            <a:spAutoFit/>
          </a:bodyPr>
          <a:lstStyle/>
          <a:p>
            <a:r>
              <a:rPr lang="en-US" altLang="ko-KR" sz="900" dirty="0" smtClean="0"/>
              <a:t>9</a:t>
            </a:r>
            <a:endParaRPr lang="ko-KR" altLang="en-US" sz="900" dirty="0"/>
          </a:p>
        </p:txBody>
      </p:sp>
      <p:sp>
        <p:nvSpPr>
          <p:cNvPr id="17" name="순서도: 처리 16">
            <a:extLst>
              <a:ext uri="{FF2B5EF4-FFF2-40B4-BE49-F238E27FC236}">
                <a16:creationId xmlns="" xmlns:a16="http://schemas.microsoft.com/office/drawing/2014/main" id="{343C90B0-D55E-4D35-B05F-607752C58BA7}"/>
              </a:ext>
            </a:extLst>
          </p:cNvPr>
          <p:cNvSpPr/>
          <p:nvPr/>
        </p:nvSpPr>
        <p:spPr>
          <a:xfrm>
            <a:off x="2570184" y="891622"/>
            <a:ext cx="3416954" cy="458076"/>
          </a:xfrm>
          <a:prstGeom prst="flowChartProcess">
            <a:avLst/>
          </a:prstGeom>
          <a:noFill/>
          <a:ln w="9525">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ko-KR" sz="3200" dirty="0" smtClean="0">
                <a:solidFill>
                  <a:schemeClr val="tx1"/>
                </a:solidFill>
              </a:rPr>
              <a:t>Login</a:t>
            </a:r>
            <a:endParaRPr lang="ko-KR" altLang="en-US" sz="3200" dirty="0">
              <a:solidFill>
                <a:schemeClr val="tx1"/>
              </a:solidFill>
            </a:endParaRPr>
          </a:p>
        </p:txBody>
      </p:sp>
      <p:sp>
        <p:nvSpPr>
          <p:cNvPr id="19" name="순서도: 처리 18">
            <a:extLst>
              <a:ext uri="{FF2B5EF4-FFF2-40B4-BE49-F238E27FC236}">
                <a16:creationId xmlns="" xmlns:a16="http://schemas.microsoft.com/office/drawing/2014/main" id="{34E0CF89-A010-4207-AE6C-27C5A144838E}"/>
              </a:ext>
            </a:extLst>
          </p:cNvPr>
          <p:cNvSpPr/>
          <p:nvPr/>
        </p:nvSpPr>
        <p:spPr>
          <a:xfrm>
            <a:off x="85061" y="422354"/>
            <a:ext cx="807628" cy="258572"/>
          </a:xfrm>
          <a:prstGeom prst="flowChartProcess">
            <a:avLst/>
          </a:prstGeom>
          <a:noFill/>
          <a:ln w="9525">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ko-KR" sz="1100" dirty="0">
                <a:solidFill>
                  <a:schemeClr val="tx1"/>
                </a:solidFill>
              </a:rPr>
              <a:t>Home</a:t>
            </a:r>
            <a:endParaRPr lang="ko-KR" altLang="en-US" sz="1100" dirty="0">
              <a:solidFill>
                <a:schemeClr val="tx1"/>
              </a:solidFill>
            </a:endParaRPr>
          </a:p>
        </p:txBody>
      </p:sp>
      <p:pic>
        <p:nvPicPr>
          <p:cNvPr id="4098" name="Picture 2" descr="로그인 화면 | 디자인">
            <a:hlinkClick r:id="rId2"/>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0112" b="40511"/>
          <a:stretch/>
        </p:blipFill>
        <p:spPr bwMode="auto">
          <a:xfrm>
            <a:off x="85061" y="1556792"/>
            <a:ext cx="8387203" cy="5256584"/>
          </a:xfrm>
          <a:prstGeom prst="rect">
            <a:avLst/>
          </a:prstGeom>
          <a:noFill/>
          <a:extLst>
            <a:ext uri="{909E8E84-426E-40DD-AFC4-6F175D3DCCD1}">
              <a14:hiddenFill xmlns:a14="http://schemas.microsoft.com/office/drawing/2010/main">
                <a:solidFill>
                  <a:srgbClr val="FFFFFF"/>
                </a:solidFill>
              </a14:hiddenFill>
            </a:ext>
          </a:extLst>
        </p:spPr>
      </p:pic>
      <p:sp>
        <p:nvSpPr>
          <p:cNvPr id="35" name="순서도: 처리 34">
            <a:extLst>
              <a:ext uri="{FF2B5EF4-FFF2-40B4-BE49-F238E27FC236}">
                <a16:creationId xmlns="" xmlns:a16="http://schemas.microsoft.com/office/drawing/2014/main" id="{EF043EEA-7593-45E9-B0F0-34F55B1205A4}"/>
              </a:ext>
            </a:extLst>
          </p:cNvPr>
          <p:cNvSpPr/>
          <p:nvPr/>
        </p:nvSpPr>
        <p:spPr>
          <a:xfrm>
            <a:off x="3671900" y="422354"/>
            <a:ext cx="807628" cy="258572"/>
          </a:xfrm>
          <a:prstGeom prst="flowChartProcess">
            <a:avLst/>
          </a:prstGeom>
          <a:noFill/>
          <a:ln w="9525">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ko-KR" sz="1100" dirty="0">
                <a:solidFill>
                  <a:schemeClr val="tx1"/>
                </a:solidFill>
              </a:rPr>
              <a:t>About Us</a:t>
            </a:r>
            <a:endParaRPr lang="ko-KR" altLang="en-US" sz="1100" dirty="0">
              <a:solidFill>
                <a:schemeClr val="tx1"/>
              </a:solidFill>
            </a:endParaRPr>
          </a:p>
        </p:txBody>
      </p:sp>
      <p:sp>
        <p:nvSpPr>
          <p:cNvPr id="36" name="순서도: 처리 35">
            <a:extLst>
              <a:ext uri="{FF2B5EF4-FFF2-40B4-BE49-F238E27FC236}">
                <a16:creationId xmlns="" xmlns:a16="http://schemas.microsoft.com/office/drawing/2014/main" id="{9337BDF5-9621-4623-8026-27C878AC3516}"/>
              </a:ext>
            </a:extLst>
          </p:cNvPr>
          <p:cNvSpPr/>
          <p:nvPr/>
        </p:nvSpPr>
        <p:spPr>
          <a:xfrm>
            <a:off x="4526068" y="422354"/>
            <a:ext cx="807628" cy="258572"/>
          </a:xfrm>
          <a:prstGeom prst="flowChartProcess">
            <a:avLst/>
          </a:prstGeom>
          <a:noFill/>
          <a:ln w="9525">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ko-KR" sz="1100" dirty="0">
                <a:solidFill>
                  <a:schemeClr val="tx1"/>
                </a:solidFill>
              </a:rPr>
              <a:t>Guide</a:t>
            </a:r>
            <a:endParaRPr lang="ko-KR" altLang="en-US" sz="1100" dirty="0">
              <a:solidFill>
                <a:schemeClr val="tx1"/>
              </a:solidFill>
            </a:endParaRPr>
          </a:p>
        </p:txBody>
      </p:sp>
      <p:sp>
        <p:nvSpPr>
          <p:cNvPr id="37" name="순서도: 처리 36">
            <a:extLst>
              <a:ext uri="{FF2B5EF4-FFF2-40B4-BE49-F238E27FC236}">
                <a16:creationId xmlns="" xmlns:a16="http://schemas.microsoft.com/office/drawing/2014/main" id="{AC06BFD2-5662-4438-BA82-5ECD09C62123}"/>
              </a:ext>
            </a:extLst>
          </p:cNvPr>
          <p:cNvSpPr/>
          <p:nvPr/>
        </p:nvSpPr>
        <p:spPr>
          <a:xfrm>
            <a:off x="5380236" y="422354"/>
            <a:ext cx="807628" cy="258572"/>
          </a:xfrm>
          <a:prstGeom prst="flowChartProcess">
            <a:avLst/>
          </a:prstGeom>
          <a:noFill/>
          <a:ln w="9525">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ko-KR" sz="1100" dirty="0">
                <a:solidFill>
                  <a:schemeClr val="tx1"/>
                </a:solidFill>
              </a:rPr>
              <a:t>Design</a:t>
            </a:r>
            <a:endParaRPr lang="ko-KR" altLang="en-US" sz="1100" dirty="0">
              <a:solidFill>
                <a:schemeClr val="tx1"/>
              </a:solidFill>
            </a:endParaRPr>
          </a:p>
        </p:txBody>
      </p:sp>
      <p:sp>
        <p:nvSpPr>
          <p:cNvPr id="38" name="순서도: 처리 37">
            <a:extLst>
              <a:ext uri="{FF2B5EF4-FFF2-40B4-BE49-F238E27FC236}">
                <a16:creationId xmlns="" xmlns:a16="http://schemas.microsoft.com/office/drawing/2014/main" id="{58F8F58A-EF0E-4087-AEC8-34B8635E94D9}"/>
              </a:ext>
            </a:extLst>
          </p:cNvPr>
          <p:cNvSpPr/>
          <p:nvPr/>
        </p:nvSpPr>
        <p:spPr>
          <a:xfrm>
            <a:off x="6234404" y="422354"/>
            <a:ext cx="807628" cy="258572"/>
          </a:xfrm>
          <a:prstGeom prst="flowChartProcess">
            <a:avLst/>
          </a:prstGeom>
          <a:noFill/>
          <a:ln w="9525">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ko-KR" sz="900" dirty="0" smtClean="0">
                <a:solidFill>
                  <a:schemeClr val="tx1"/>
                </a:solidFill>
              </a:rPr>
              <a:t>Community</a:t>
            </a:r>
            <a:endParaRPr lang="ko-KR" altLang="en-US" sz="900" dirty="0">
              <a:solidFill>
                <a:schemeClr val="tx1"/>
              </a:solidFill>
            </a:endParaRPr>
          </a:p>
        </p:txBody>
      </p:sp>
      <p:sp>
        <p:nvSpPr>
          <p:cNvPr id="39" name="순서도: 처리 38">
            <a:extLst>
              <a:ext uri="{FF2B5EF4-FFF2-40B4-BE49-F238E27FC236}">
                <a16:creationId xmlns="" xmlns:a16="http://schemas.microsoft.com/office/drawing/2014/main" id="{AEB4D234-DDC3-446D-AB01-3E75C8E1E551}"/>
              </a:ext>
            </a:extLst>
          </p:cNvPr>
          <p:cNvSpPr/>
          <p:nvPr/>
        </p:nvSpPr>
        <p:spPr>
          <a:xfrm>
            <a:off x="7088572" y="422354"/>
            <a:ext cx="807628" cy="258572"/>
          </a:xfrm>
          <a:prstGeom prst="flowChartProcess">
            <a:avLst/>
          </a:prstGeom>
          <a:noFill/>
          <a:ln w="9525">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ko-KR" sz="1100" dirty="0">
                <a:solidFill>
                  <a:schemeClr val="tx1"/>
                </a:solidFill>
              </a:rPr>
              <a:t>Login</a:t>
            </a:r>
            <a:endParaRPr lang="ko-KR" altLang="en-US" sz="1100" dirty="0">
              <a:solidFill>
                <a:schemeClr val="tx1"/>
              </a:solidFill>
            </a:endParaRPr>
          </a:p>
        </p:txBody>
      </p:sp>
      <p:pic>
        <p:nvPicPr>
          <p:cNvPr id="40" name="Picture 2" descr="사람 아이콘 1123283 - 무료 다운로드 - illustAC">
            <a:hlinkClick r:id="rId4"/>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016391" y="388584"/>
            <a:ext cx="433537" cy="326112"/>
          </a:xfrm>
          <a:prstGeom prst="rect">
            <a:avLst/>
          </a:prstGeom>
          <a:noFill/>
          <a:extLst>
            <a:ext uri="{909E8E84-426E-40DD-AFC4-6F175D3DCCD1}">
              <a14:hiddenFill xmlns:a14="http://schemas.microsoft.com/office/drawing/2010/main">
                <a:solidFill>
                  <a:srgbClr val="FFFFFF"/>
                </a:solidFill>
              </a14:hiddenFill>
            </a:ext>
          </a:extLst>
        </p:spPr>
      </p:pic>
      <p:sp>
        <p:nvSpPr>
          <p:cNvPr id="6" name="직사각형 5"/>
          <p:cNvSpPr/>
          <p:nvPr/>
        </p:nvSpPr>
        <p:spPr>
          <a:xfrm>
            <a:off x="8757739" y="3842074"/>
            <a:ext cx="3240360" cy="122413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smtClean="0"/>
              <a:t>아이디 혹은 비밀번호를 다시 입력해주세요</a:t>
            </a:r>
            <a:endParaRPr lang="ko-KR" altLang="en-US" dirty="0"/>
          </a:p>
        </p:txBody>
      </p:sp>
    </p:spTree>
    <p:extLst>
      <p:ext uri="{BB962C8B-B14F-4D97-AF65-F5344CB8AC3E}">
        <p14:creationId xmlns:p14="http://schemas.microsoft.com/office/powerpoint/2010/main" val="39041859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순서도: 처리 1">
            <a:extLst>
              <a:ext uri="{FF2B5EF4-FFF2-40B4-BE49-F238E27FC236}">
                <a16:creationId xmlns="" xmlns:a16="http://schemas.microsoft.com/office/drawing/2014/main" id="{DDA893B5-02B9-474E-97B7-4DB3D8A5BAF2}"/>
              </a:ext>
            </a:extLst>
          </p:cNvPr>
          <p:cNvSpPr/>
          <p:nvPr/>
        </p:nvSpPr>
        <p:spPr>
          <a:xfrm>
            <a:off x="85060" y="771507"/>
            <a:ext cx="8387203" cy="785285"/>
          </a:xfrm>
          <a:prstGeom prst="flowChartProcess">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텍스트 개체 틀 3">
            <a:extLst>
              <a:ext uri="{FF2B5EF4-FFF2-40B4-BE49-F238E27FC236}">
                <a16:creationId xmlns="" xmlns:a16="http://schemas.microsoft.com/office/drawing/2014/main" id="{32E285E0-25D1-4806-B9DF-3590BD92D435}"/>
              </a:ext>
            </a:extLst>
          </p:cNvPr>
          <p:cNvSpPr>
            <a:spLocks noGrp="1"/>
          </p:cNvSpPr>
          <p:nvPr>
            <p:ph type="body" sz="quarter" idx="10"/>
          </p:nvPr>
        </p:nvSpPr>
        <p:spPr/>
        <p:txBody>
          <a:bodyPr/>
          <a:lstStyle/>
          <a:p>
            <a:r>
              <a:rPr lang="ko-KR" altLang="en-US" dirty="0" smtClean="0"/>
              <a:t>회원가입</a:t>
            </a:r>
            <a:endParaRPr lang="ko-KR" altLang="en-US" dirty="0"/>
          </a:p>
        </p:txBody>
      </p:sp>
      <p:sp>
        <p:nvSpPr>
          <p:cNvPr id="5" name="텍스트 개체 틀 4">
            <a:extLst>
              <a:ext uri="{FF2B5EF4-FFF2-40B4-BE49-F238E27FC236}">
                <a16:creationId xmlns="" xmlns:a16="http://schemas.microsoft.com/office/drawing/2014/main" id="{181CE6EC-43A5-4409-9C12-1C3782E8CB22}"/>
              </a:ext>
            </a:extLst>
          </p:cNvPr>
          <p:cNvSpPr>
            <a:spLocks noGrp="1"/>
          </p:cNvSpPr>
          <p:nvPr>
            <p:ph type="body" sz="quarter" idx="11"/>
          </p:nvPr>
        </p:nvSpPr>
        <p:spPr/>
        <p:txBody>
          <a:bodyPr/>
          <a:lstStyle/>
          <a:p>
            <a:endParaRPr lang="ko-KR" altLang="en-US"/>
          </a:p>
        </p:txBody>
      </p:sp>
      <p:graphicFrame>
        <p:nvGraphicFramePr>
          <p:cNvPr id="7" name="표 6">
            <a:extLst>
              <a:ext uri="{FF2B5EF4-FFF2-40B4-BE49-F238E27FC236}">
                <a16:creationId xmlns="" xmlns:a16="http://schemas.microsoft.com/office/drawing/2014/main" id="{EE672C9C-2796-4CD4-B138-FB14ECB9EFA6}"/>
              </a:ext>
            </a:extLst>
          </p:cNvPr>
          <p:cNvGraphicFramePr>
            <a:graphicFrameLocks noGrp="1"/>
          </p:cNvGraphicFramePr>
          <p:nvPr>
            <p:extLst>
              <p:ext uri="{D42A27DB-BD31-4B8C-83A1-F6EECF244321}">
                <p14:modId xmlns:p14="http://schemas.microsoft.com/office/powerpoint/2010/main" val="3256557874"/>
              </p:ext>
            </p:extLst>
          </p:nvPr>
        </p:nvGraphicFramePr>
        <p:xfrm>
          <a:off x="8688288" y="476672"/>
          <a:ext cx="3384376" cy="2773373"/>
        </p:xfrm>
        <a:graphic>
          <a:graphicData uri="http://schemas.openxmlformats.org/drawingml/2006/table">
            <a:tbl>
              <a:tblPr firstRow="1" bandRow="1">
                <a:tableStyleId>{5C22544A-7EE6-4342-B048-85BDC9FD1C3A}</a:tableStyleId>
              </a:tblPr>
              <a:tblGrid>
                <a:gridCol w="403256">
                  <a:extLst>
                    <a:ext uri="{9D8B030D-6E8A-4147-A177-3AD203B41FA5}">
                      <a16:colId xmlns="" xmlns:a16="http://schemas.microsoft.com/office/drawing/2014/main" val="74772085"/>
                    </a:ext>
                  </a:extLst>
                </a:gridCol>
                <a:gridCol w="2981120">
                  <a:extLst>
                    <a:ext uri="{9D8B030D-6E8A-4147-A177-3AD203B41FA5}">
                      <a16:colId xmlns="" xmlns:a16="http://schemas.microsoft.com/office/drawing/2014/main"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1" dirty="0">
                          <a:solidFill>
                            <a:srgbClr val="4E5263"/>
                          </a:solidFill>
                          <a:latin typeface="+mn-ea"/>
                          <a:ea typeface="+mn-ea"/>
                          <a:sym typeface="맑은 고딕"/>
                        </a:rPr>
                        <a:t>Summery.</a:t>
                      </a:r>
                      <a:endParaRPr lang="en" altLang="ko-KR" sz="9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 xmlns:a16="http://schemas.microsoft.com/office/drawing/2014/main"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Summery</a:t>
                      </a:r>
                      <a:r>
                        <a:rPr lang="ko-KR" altLang="en-US" sz="800" b="0" dirty="0">
                          <a:solidFill>
                            <a:schemeClr val="tx1"/>
                          </a:solidFill>
                          <a:latin typeface="+mn-ea"/>
                          <a:ea typeface="+mn-ea"/>
                          <a:sym typeface="맑은 고딕"/>
                        </a:rPr>
                        <a:t>에는 해당 페이지와 관련된 요약사항을 정리해주세요</a:t>
                      </a:r>
                      <a:r>
                        <a:rPr lang="en-US" altLang="ko-KR" sz="800" b="0" dirty="0">
                          <a:solidFill>
                            <a:schemeClr val="tx1"/>
                          </a:solidFill>
                          <a:latin typeface="+mn-ea"/>
                          <a:ea typeface="+mn-ea"/>
                          <a:sym typeface="맑은 고딕"/>
                        </a:rPr>
                        <a:t>.</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Content_#001</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Content_#002</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Content_#003</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 xmlns:a16="http://schemas.microsoft.com/office/drawing/2014/main" val="3072083066"/>
                  </a:ext>
                </a:extLst>
              </a:tr>
              <a:tr h="241592">
                <a:tc>
                  <a:txBody>
                    <a:bodyPr/>
                    <a:lstStyle/>
                    <a:p>
                      <a:pPr algn="ctr" latinLnBrk="1">
                        <a:lnSpc>
                          <a:spcPct val="120000"/>
                        </a:lnSpc>
                      </a:pPr>
                      <a:r>
                        <a:rPr lang="en-US" altLang="ko-KR" sz="850" b="0" dirty="0">
                          <a:solidFill>
                            <a:schemeClr val="tx1"/>
                          </a:solidFill>
                          <a:latin typeface="+mn-ea"/>
                          <a:ea typeface="+mn-ea"/>
                        </a:rPr>
                        <a:t>1</a:t>
                      </a:r>
                      <a:endParaRPr lang="ko-KR" altLang="en-US" sz="85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50" dirty="0" err="1" smtClean="0">
                          <a:solidFill>
                            <a:schemeClr val="tx1"/>
                          </a:solidFill>
                          <a:latin typeface="+mn-ea"/>
                        </a:rPr>
                        <a:t>이메일주소</a:t>
                      </a:r>
                      <a:r>
                        <a:rPr kumimoji="1" lang="en-US" altLang="ko-KR" sz="850" dirty="0" smtClean="0">
                          <a:solidFill>
                            <a:schemeClr val="tx1"/>
                          </a:solidFill>
                          <a:latin typeface="+mn-ea"/>
                        </a:rPr>
                        <a:t>, </a:t>
                      </a:r>
                      <a:r>
                        <a:rPr kumimoji="1" lang="ko-KR" altLang="en-US" sz="850" dirty="0" smtClean="0">
                          <a:solidFill>
                            <a:schemeClr val="tx1"/>
                          </a:solidFill>
                          <a:latin typeface="+mn-ea"/>
                        </a:rPr>
                        <a:t>비밀번호</a:t>
                      </a:r>
                      <a:r>
                        <a:rPr kumimoji="1" lang="en-US" altLang="ko-KR" sz="850" dirty="0" smtClean="0">
                          <a:solidFill>
                            <a:schemeClr val="tx1"/>
                          </a:solidFill>
                          <a:latin typeface="+mn-ea"/>
                        </a:rPr>
                        <a:t>, </a:t>
                      </a:r>
                      <a:r>
                        <a:rPr kumimoji="1" lang="ko-KR" altLang="en-US" sz="850" dirty="0" smtClean="0">
                          <a:solidFill>
                            <a:schemeClr val="tx1"/>
                          </a:solidFill>
                          <a:latin typeface="+mn-ea"/>
                        </a:rPr>
                        <a:t>비밀번호 확인</a:t>
                      </a: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 xmlns:a16="http://schemas.microsoft.com/office/drawing/2014/main" val="896699591"/>
                  </a:ext>
                </a:extLst>
              </a:tr>
              <a:tr h="241592">
                <a:tc>
                  <a:txBody>
                    <a:bodyPr/>
                    <a:lstStyle/>
                    <a:p>
                      <a:pPr algn="ctr" latinLnBrk="1">
                        <a:lnSpc>
                          <a:spcPct val="120000"/>
                        </a:lnSpc>
                      </a:pPr>
                      <a:r>
                        <a:rPr lang="en-US" altLang="ko-KR" sz="850" b="0" dirty="0">
                          <a:latin typeface="+mn-ea"/>
                          <a:ea typeface="+mn-ea"/>
                        </a:rPr>
                        <a:t>2</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endParaRPr kumimoji="1" lang="ko-KR" altLang="en-US" sz="85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 xmlns:a16="http://schemas.microsoft.com/office/drawing/2014/main" val="2972133637"/>
                  </a:ext>
                </a:extLst>
              </a:tr>
              <a:tr h="241592">
                <a:tc>
                  <a:txBody>
                    <a:bodyPr/>
                    <a:lstStyle/>
                    <a:p>
                      <a:pPr algn="ctr" latinLnBrk="1">
                        <a:lnSpc>
                          <a:spcPct val="120000"/>
                        </a:lnSpc>
                      </a:pPr>
                      <a:r>
                        <a:rPr lang="en-US" altLang="ko-KR" sz="850" b="0" dirty="0">
                          <a:latin typeface="+mn-ea"/>
                          <a:ea typeface="+mn-ea"/>
                        </a:rPr>
                        <a:t>3</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 xmlns:a16="http://schemas.microsoft.com/office/drawing/2014/main" val="2075783758"/>
                  </a:ext>
                </a:extLst>
              </a:tr>
              <a:tr h="241592">
                <a:tc>
                  <a:txBody>
                    <a:bodyPr/>
                    <a:lstStyle/>
                    <a:p>
                      <a:pPr algn="ctr" latinLnBrk="1">
                        <a:lnSpc>
                          <a:spcPct val="120000"/>
                        </a:lnSpc>
                      </a:pPr>
                      <a:r>
                        <a:rPr lang="en-US" altLang="ko-KR" sz="850" b="0" dirty="0">
                          <a:latin typeface="+mn-ea"/>
                          <a:ea typeface="+mn-ea"/>
                        </a:rPr>
                        <a:t>4</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endParaRPr kumimoji="1" lang="ko-KR" altLang="en-US" sz="85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 xmlns:a16="http://schemas.microsoft.com/office/drawing/2014/main" val="1068123190"/>
                  </a:ext>
                </a:extLst>
              </a:tr>
              <a:tr h="241592">
                <a:tc>
                  <a:txBody>
                    <a:bodyPr/>
                    <a:lstStyle/>
                    <a:p>
                      <a:pPr algn="ctr" latinLnBrk="1">
                        <a:lnSpc>
                          <a:spcPct val="120000"/>
                        </a:lnSpc>
                      </a:pPr>
                      <a:r>
                        <a:rPr lang="en-US" altLang="ko-KR" sz="850" b="0" dirty="0">
                          <a:latin typeface="+mn-ea"/>
                          <a:ea typeface="+mn-ea"/>
                        </a:rPr>
                        <a:t>5</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 xmlns:a16="http://schemas.microsoft.com/office/drawing/2014/main" val="1494350657"/>
                  </a:ext>
                </a:extLst>
              </a:tr>
              <a:tr h="241592">
                <a:tc>
                  <a:txBody>
                    <a:bodyPr/>
                    <a:lstStyle/>
                    <a:p>
                      <a:pPr algn="ctr" latinLnBrk="1">
                        <a:lnSpc>
                          <a:spcPct val="120000"/>
                        </a:lnSpc>
                      </a:pPr>
                      <a:r>
                        <a:rPr lang="en-US" altLang="ko-KR" sz="850" b="0" dirty="0">
                          <a:latin typeface="+mn-ea"/>
                          <a:ea typeface="+mn-ea"/>
                        </a:rPr>
                        <a:t>6</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 xmlns:a16="http://schemas.microsoft.com/office/drawing/2014/main" val="1839284551"/>
                  </a:ext>
                </a:extLst>
              </a:tr>
              <a:tr h="241592">
                <a:tc>
                  <a:txBody>
                    <a:bodyPr/>
                    <a:lstStyle/>
                    <a:p>
                      <a:pPr algn="ctr" latinLnBrk="1">
                        <a:lnSpc>
                          <a:spcPct val="120000"/>
                        </a:lnSpc>
                      </a:pPr>
                      <a:r>
                        <a:rPr lang="en-US" altLang="ko-KR" sz="850" b="0" dirty="0">
                          <a:latin typeface="+mn-ea"/>
                          <a:ea typeface="+mn-ea"/>
                        </a:rPr>
                        <a:t>7</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 xmlns:a16="http://schemas.microsoft.com/office/drawing/2014/main" val="1199453169"/>
                  </a:ext>
                </a:extLst>
              </a:tr>
            </a:tbl>
          </a:graphicData>
        </a:graphic>
      </p:graphicFrame>
      <p:sp>
        <p:nvSpPr>
          <p:cNvPr id="8" name="TextBox 7">
            <a:extLst>
              <a:ext uri="{FF2B5EF4-FFF2-40B4-BE49-F238E27FC236}">
                <a16:creationId xmlns="" xmlns:a16="http://schemas.microsoft.com/office/drawing/2014/main" id="{DDF58C48-5157-4FFA-B714-C02B198B9885}"/>
              </a:ext>
            </a:extLst>
          </p:cNvPr>
          <p:cNvSpPr txBox="1"/>
          <p:nvPr/>
        </p:nvSpPr>
        <p:spPr>
          <a:xfrm>
            <a:off x="11780252" y="106980"/>
            <a:ext cx="312906" cy="230832"/>
          </a:xfrm>
          <a:prstGeom prst="rect">
            <a:avLst/>
          </a:prstGeom>
          <a:noFill/>
        </p:spPr>
        <p:txBody>
          <a:bodyPr wrap="none" rtlCol="0">
            <a:spAutoFit/>
          </a:bodyPr>
          <a:lstStyle/>
          <a:p>
            <a:r>
              <a:rPr lang="en-US" altLang="ko-KR" sz="900" dirty="0" smtClean="0"/>
              <a:t>10</a:t>
            </a:r>
            <a:endParaRPr lang="ko-KR" altLang="en-US" sz="900" dirty="0"/>
          </a:p>
        </p:txBody>
      </p:sp>
      <p:sp>
        <p:nvSpPr>
          <p:cNvPr id="12" name="순서도: 처리 11">
            <a:extLst>
              <a:ext uri="{FF2B5EF4-FFF2-40B4-BE49-F238E27FC236}">
                <a16:creationId xmlns="" xmlns:a16="http://schemas.microsoft.com/office/drawing/2014/main" id="{EF043EEA-7593-45E9-B0F0-34F55B1205A4}"/>
              </a:ext>
            </a:extLst>
          </p:cNvPr>
          <p:cNvSpPr/>
          <p:nvPr/>
        </p:nvSpPr>
        <p:spPr>
          <a:xfrm>
            <a:off x="3671900" y="422354"/>
            <a:ext cx="807628" cy="258572"/>
          </a:xfrm>
          <a:prstGeom prst="flowChartProcess">
            <a:avLst/>
          </a:prstGeom>
          <a:noFill/>
          <a:ln w="9525">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ko-KR" sz="1100" dirty="0">
                <a:solidFill>
                  <a:schemeClr val="tx1"/>
                </a:solidFill>
              </a:rPr>
              <a:t>About Us</a:t>
            </a:r>
            <a:endParaRPr lang="ko-KR" altLang="en-US" sz="1100" dirty="0">
              <a:solidFill>
                <a:schemeClr val="tx1"/>
              </a:solidFill>
            </a:endParaRPr>
          </a:p>
        </p:txBody>
      </p:sp>
      <p:sp>
        <p:nvSpPr>
          <p:cNvPr id="13" name="순서도: 처리 12">
            <a:extLst>
              <a:ext uri="{FF2B5EF4-FFF2-40B4-BE49-F238E27FC236}">
                <a16:creationId xmlns="" xmlns:a16="http://schemas.microsoft.com/office/drawing/2014/main" id="{9337BDF5-9621-4623-8026-27C878AC3516}"/>
              </a:ext>
            </a:extLst>
          </p:cNvPr>
          <p:cNvSpPr/>
          <p:nvPr/>
        </p:nvSpPr>
        <p:spPr>
          <a:xfrm>
            <a:off x="4526068" y="422354"/>
            <a:ext cx="807628" cy="258572"/>
          </a:xfrm>
          <a:prstGeom prst="flowChartProcess">
            <a:avLst/>
          </a:prstGeom>
          <a:noFill/>
          <a:ln w="9525">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ko-KR" sz="1100" dirty="0">
                <a:solidFill>
                  <a:schemeClr val="tx1"/>
                </a:solidFill>
              </a:rPr>
              <a:t>Guide</a:t>
            </a:r>
            <a:endParaRPr lang="ko-KR" altLang="en-US" sz="1100" dirty="0">
              <a:solidFill>
                <a:schemeClr val="tx1"/>
              </a:solidFill>
            </a:endParaRPr>
          </a:p>
        </p:txBody>
      </p:sp>
      <p:sp>
        <p:nvSpPr>
          <p:cNvPr id="14" name="순서도: 처리 13">
            <a:extLst>
              <a:ext uri="{FF2B5EF4-FFF2-40B4-BE49-F238E27FC236}">
                <a16:creationId xmlns="" xmlns:a16="http://schemas.microsoft.com/office/drawing/2014/main" id="{AC06BFD2-5662-4438-BA82-5ECD09C62123}"/>
              </a:ext>
            </a:extLst>
          </p:cNvPr>
          <p:cNvSpPr/>
          <p:nvPr/>
        </p:nvSpPr>
        <p:spPr>
          <a:xfrm>
            <a:off x="5380236" y="422354"/>
            <a:ext cx="807628" cy="258572"/>
          </a:xfrm>
          <a:prstGeom prst="flowChartProcess">
            <a:avLst/>
          </a:prstGeom>
          <a:noFill/>
          <a:ln w="9525">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ko-KR" sz="1100" dirty="0">
                <a:solidFill>
                  <a:schemeClr val="tx1"/>
                </a:solidFill>
              </a:rPr>
              <a:t>Design</a:t>
            </a:r>
            <a:endParaRPr lang="ko-KR" altLang="en-US" sz="1100" dirty="0">
              <a:solidFill>
                <a:schemeClr val="tx1"/>
              </a:solidFill>
            </a:endParaRPr>
          </a:p>
        </p:txBody>
      </p:sp>
      <p:sp>
        <p:nvSpPr>
          <p:cNvPr id="15" name="순서도: 처리 14">
            <a:extLst>
              <a:ext uri="{FF2B5EF4-FFF2-40B4-BE49-F238E27FC236}">
                <a16:creationId xmlns="" xmlns:a16="http://schemas.microsoft.com/office/drawing/2014/main" id="{58F8F58A-EF0E-4087-AEC8-34B8635E94D9}"/>
              </a:ext>
            </a:extLst>
          </p:cNvPr>
          <p:cNvSpPr/>
          <p:nvPr/>
        </p:nvSpPr>
        <p:spPr>
          <a:xfrm>
            <a:off x="6234404" y="422354"/>
            <a:ext cx="807628" cy="258572"/>
          </a:xfrm>
          <a:prstGeom prst="flowChartProcess">
            <a:avLst/>
          </a:prstGeom>
          <a:noFill/>
          <a:ln w="9525">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ko-KR" sz="900" dirty="0" smtClean="0">
                <a:solidFill>
                  <a:schemeClr val="tx1"/>
                </a:solidFill>
              </a:rPr>
              <a:t>Community</a:t>
            </a:r>
            <a:endParaRPr lang="ko-KR" altLang="en-US" sz="900" dirty="0">
              <a:solidFill>
                <a:schemeClr val="tx1"/>
              </a:solidFill>
            </a:endParaRPr>
          </a:p>
        </p:txBody>
      </p:sp>
      <p:sp>
        <p:nvSpPr>
          <p:cNvPr id="16" name="순서도: 처리 15">
            <a:extLst>
              <a:ext uri="{FF2B5EF4-FFF2-40B4-BE49-F238E27FC236}">
                <a16:creationId xmlns="" xmlns:a16="http://schemas.microsoft.com/office/drawing/2014/main" id="{AEB4D234-DDC3-446D-AB01-3E75C8E1E551}"/>
              </a:ext>
            </a:extLst>
          </p:cNvPr>
          <p:cNvSpPr/>
          <p:nvPr/>
        </p:nvSpPr>
        <p:spPr>
          <a:xfrm>
            <a:off x="7088572" y="422354"/>
            <a:ext cx="807628" cy="258572"/>
          </a:xfrm>
          <a:prstGeom prst="flowChartProcess">
            <a:avLst/>
          </a:prstGeom>
          <a:noFill/>
          <a:ln w="9525">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ko-KR" sz="1100" dirty="0">
                <a:solidFill>
                  <a:schemeClr val="tx1"/>
                </a:solidFill>
              </a:rPr>
              <a:t>Login</a:t>
            </a:r>
            <a:endParaRPr lang="ko-KR" altLang="en-US" sz="1100" dirty="0">
              <a:solidFill>
                <a:schemeClr val="tx1"/>
              </a:solidFill>
            </a:endParaRPr>
          </a:p>
        </p:txBody>
      </p:sp>
      <p:sp>
        <p:nvSpPr>
          <p:cNvPr id="17" name="순서도: 처리 16">
            <a:extLst>
              <a:ext uri="{FF2B5EF4-FFF2-40B4-BE49-F238E27FC236}">
                <a16:creationId xmlns="" xmlns:a16="http://schemas.microsoft.com/office/drawing/2014/main" id="{343C90B0-D55E-4D35-B05F-607752C58BA7}"/>
              </a:ext>
            </a:extLst>
          </p:cNvPr>
          <p:cNvSpPr/>
          <p:nvPr/>
        </p:nvSpPr>
        <p:spPr>
          <a:xfrm>
            <a:off x="2570184" y="891622"/>
            <a:ext cx="3416954" cy="458076"/>
          </a:xfrm>
          <a:prstGeom prst="flowChartProcess">
            <a:avLst/>
          </a:prstGeom>
          <a:noFill/>
          <a:ln w="9525">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ko-KR" altLang="en-US" sz="3200" dirty="0" smtClean="0">
                <a:solidFill>
                  <a:schemeClr val="tx1"/>
                </a:solidFill>
              </a:rPr>
              <a:t>회원가</a:t>
            </a:r>
            <a:r>
              <a:rPr lang="ko-KR" altLang="en-US" sz="3200" dirty="0">
                <a:solidFill>
                  <a:schemeClr val="tx1"/>
                </a:solidFill>
              </a:rPr>
              <a:t>입</a:t>
            </a:r>
          </a:p>
        </p:txBody>
      </p:sp>
      <p:sp>
        <p:nvSpPr>
          <p:cNvPr id="19" name="순서도: 처리 18">
            <a:extLst>
              <a:ext uri="{FF2B5EF4-FFF2-40B4-BE49-F238E27FC236}">
                <a16:creationId xmlns="" xmlns:a16="http://schemas.microsoft.com/office/drawing/2014/main" id="{34E0CF89-A010-4207-AE6C-27C5A144838E}"/>
              </a:ext>
            </a:extLst>
          </p:cNvPr>
          <p:cNvSpPr/>
          <p:nvPr/>
        </p:nvSpPr>
        <p:spPr>
          <a:xfrm>
            <a:off x="85061" y="422354"/>
            <a:ext cx="807628" cy="258572"/>
          </a:xfrm>
          <a:prstGeom prst="flowChartProcess">
            <a:avLst/>
          </a:prstGeom>
          <a:noFill/>
          <a:ln w="9525">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ko-KR" sz="1100" dirty="0">
                <a:solidFill>
                  <a:schemeClr val="tx1"/>
                </a:solidFill>
              </a:rPr>
              <a:t>Home</a:t>
            </a:r>
            <a:endParaRPr lang="ko-KR" altLang="en-US" sz="1100" dirty="0">
              <a:solidFill>
                <a:schemeClr val="tx1"/>
              </a:solidFill>
            </a:endParaRPr>
          </a:p>
        </p:txBody>
      </p:sp>
      <p:sp>
        <p:nvSpPr>
          <p:cNvPr id="6" name="직사각형 5"/>
          <p:cNvSpPr/>
          <p:nvPr/>
        </p:nvSpPr>
        <p:spPr>
          <a:xfrm>
            <a:off x="1847528" y="2060848"/>
            <a:ext cx="1080120"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100" dirty="0" err="1" smtClean="0"/>
              <a:t>이메일</a:t>
            </a:r>
            <a:endParaRPr lang="ko-KR" altLang="en-US" sz="1100" dirty="0"/>
          </a:p>
        </p:txBody>
      </p:sp>
      <p:sp>
        <p:nvSpPr>
          <p:cNvPr id="18" name="직사각형 17"/>
          <p:cNvSpPr/>
          <p:nvPr/>
        </p:nvSpPr>
        <p:spPr>
          <a:xfrm>
            <a:off x="3080048" y="2065143"/>
            <a:ext cx="3880048"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p>
        </p:txBody>
      </p:sp>
      <p:sp>
        <p:nvSpPr>
          <p:cNvPr id="20" name="직사각형 19"/>
          <p:cNvSpPr/>
          <p:nvPr/>
        </p:nvSpPr>
        <p:spPr>
          <a:xfrm>
            <a:off x="1847528" y="2780928"/>
            <a:ext cx="1080120"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100" dirty="0" smtClean="0"/>
              <a:t>비밀번호</a:t>
            </a:r>
            <a:endParaRPr lang="ko-KR" altLang="en-US" sz="1100" dirty="0"/>
          </a:p>
        </p:txBody>
      </p:sp>
      <p:sp>
        <p:nvSpPr>
          <p:cNvPr id="21" name="직사각형 20"/>
          <p:cNvSpPr/>
          <p:nvPr/>
        </p:nvSpPr>
        <p:spPr>
          <a:xfrm>
            <a:off x="3080048" y="2785223"/>
            <a:ext cx="3880048"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p>
        </p:txBody>
      </p:sp>
      <p:sp>
        <p:nvSpPr>
          <p:cNvPr id="22" name="직사각형 21"/>
          <p:cNvSpPr/>
          <p:nvPr/>
        </p:nvSpPr>
        <p:spPr>
          <a:xfrm>
            <a:off x="1847528" y="3665180"/>
            <a:ext cx="1080120"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100" dirty="0" smtClean="0"/>
              <a:t>비밀번호 확인</a:t>
            </a:r>
            <a:endParaRPr lang="ko-KR" altLang="en-US" sz="1100" dirty="0"/>
          </a:p>
        </p:txBody>
      </p:sp>
      <p:sp>
        <p:nvSpPr>
          <p:cNvPr id="23" name="직사각형 22"/>
          <p:cNvSpPr/>
          <p:nvPr/>
        </p:nvSpPr>
        <p:spPr>
          <a:xfrm>
            <a:off x="3080048" y="3669475"/>
            <a:ext cx="3880048"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p>
        </p:txBody>
      </p:sp>
      <p:sp>
        <p:nvSpPr>
          <p:cNvPr id="9" name="직사각형 8"/>
          <p:cNvSpPr/>
          <p:nvPr/>
        </p:nvSpPr>
        <p:spPr>
          <a:xfrm>
            <a:off x="3615786" y="4509120"/>
            <a:ext cx="1498178"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smtClean="0"/>
              <a:t>회원가입</a:t>
            </a:r>
            <a:endParaRPr lang="ko-KR" altLang="en-US" dirty="0"/>
          </a:p>
        </p:txBody>
      </p:sp>
      <p:sp>
        <p:nvSpPr>
          <p:cNvPr id="10" name="직사각형 9"/>
          <p:cNvSpPr/>
          <p:nvPr/>
        </p:nvSpPr>
        <p:spPr>
          <a:xfrm>
            <a:off x="7214282" y="2060848"/>
            <a:ext cx="854168"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100" dirty="0" smtClean="0"/>
              <a:t>중복확인</a:t>
            </a:r>
            <a:endParaRPr lang="ko-KR" altLang="en-US" sz="1100" dirty="0"/>
          </a:p>
        </p:txBody>
      </p:sp>
      <p:sp>
        <p:nvSpPr>
          <p:cNvPr id="11" name="TextBox 10"/>
          <p:cNvSpPr txBox="1"/>
          <p:nvPr/>
        </p:nvSpPr>
        <p:spPr>
          <a:xfrm>
            <a:off x="1847528" y="3145263"/>
            <a:ext cx="3961341" cy="246221"/>
          </a:xfrm>
          <a:prstGeom prst="rect">
            <a:avLst/>
          </a:prstGeom>
          <a:noFill/>
        </p:spPr>
        <p:txBody>
          <a:bodyPr wrap="none" rtlCol="0">
            <a:spAutoFit/>
          </a:bodyPr>
          <a:lstStyle/>
          <a:p>
            <a:r>
              <a:rPr lang="ko-KR" altLang="en-US" sz="1000" dirty="0"/>
              <a:t>*비밀번호는 영문</a:t>
            </a:r>
            <a:r>
              <a:rPr lang="en-US" altLang="ko-KR" sz="1000" dirty="0"/>
              <a:t>, </a:t>
            </a:r>
            <a:r>
              <a:rPr lang="ko-KR" altLang="en-US" sz="1000" dirty="0"/>
              <a:t>숫자</a:t>
            </a:r>
            <a:r>
              <a:rPr lang="en-US" altLang="ko-KR" sz="1000" dirty="0"/>
              <a:t>, </a:t>
            </a:r>
            <a:r>
              <a:rPr lang="ko-KR" altLang="en-US" sz="1000" dirty="0"/>
              <a:t>특수문자 포함 </a:t>
            </a:r>
            <a:r>
              <a:rPr lang="en-US" altLang="ko-KR" sz="1000" dirty="0"/>
              <a:t>8</a:t>
            </a:r>
            <a:r>
              <a:rPr lang="ko-KR" altLang="en-US" sz="1000" dirty="0"/>
              <a:t>자 이상 입력해야 합니다</a:t>
            </a:r>
            <a:r>
              <a:rPr lang="en-US" altLang="ko-KR" sz="1000" dirty="0"/>
              <a:t>.</a:t>
            </a:r>
            <a:endParaRPr lang="ko-KR" altLang="en-US" sz="1000" dirty="0"/>
          </a:p>
        </p:txBody>
      </p:sp>
      <p:pic>
        <p:nvPicPr>
          <p:cNvPr id="24" name="Picture 2" descr="사람 아이콘 1123283 - 무료 다운로드 - illustAC">
            <a:hlinkClick r:id="rId2"/>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016391" y="388584"/>
            <a:ext cx="433537" cy="326112"/>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p:cNvSpPr txBox="1"/>
          <p:nvPr/>
        </p:nvSpPr>
        <p:spPr>
          <a:xfrm>
            <a:off x="3080048" y="2425183"/>
            <a:ext cx="5307863" cy="246221"/>
          </a:xfrm>
          <a:prstGeom prst="rect">
            <a:avLst/>
          </a:prstGeom>
          <a:noFill/>
        </p:spPr>
        <p:txBody>
          <a:bodyPr wrap="none" rtlCol="0">
            <a:spAutoFit/>
          </a:bodyPr>
          <a:lstStyle/>
          <a:p>
            <a:r>
              <a:rPr lang="ko-KR" altLang="en-US" sz="1000" dirty="0" smtClean="0"/>
              <a:t>*</a:t>
            </a:r>
            <a:r>
              <a:rPr lang="en-US" altLang="ko-KR" sz="1000" dirty="0" smtClean="0"/>
              <a:t> </a:t>
            </a:r>
            <a:r>
              <a:rPr lang="ko-KR" altLang="en-US" sz="1000" dirty="0" smtClean="0"/>
              <a:t>중복 확인해주시기 바랍니다</a:t>
            </a:r>
            <a:r>
              <a:rPr lang="en-US" altLang="ko-KR" sz="1000" dirty="0"/>
              <a:t> </a:t>
            </a:r>
            <a:r>
              <a:rPr lang="en-US" altLang="ko-KR" sz="1000" dirty="0" smtClean="0"/>
              <a:t>/ </a:t>
            </a:r>
            <a:r>
              <a:rPr lang="ko-KR" altLang="en-US" sz="1000" dirty="0" smtClean="0"/>
              <a:t>사용 가능한 </a:t>
            </a:r>
            <a:r>
              <a:rPr lang="ko-KR" altLang="en-US" sz="1000" dirty="0" err="1" smtClean="0"/>
              <a:t>이메일입니다</a:t>
            </a:r>
            <a:r>
              <a:rPr lang="ko-KR" altLang="en-US" sz="1000" dirty="0" smtClean="0"/>
              <a:t> </a:t>
            </a:r>
            <a:r>
              <a:rPr lang="en-US" altLang="ko-KR" sz="1000" dirty="0" smtClean="0"/>
              <a:t>/ </a:t>
            </a:r>
            <a:r>
              <a:rPr lang="ko-KR" altLang="en-US" sz="1000" dirty="0" smtClean="0"/>
              <a:t>사용 불가능한 </a:t>
            </a:r>
            <a:r>
              <a:rPr lang="ko-KR" altLang="en-US" sz="1000" dirty="0" err="1" smtClean="0"/>
              <a:t>이메일입니다</a:t>
            </a:r>
            <a:r>
              <a:rPr lang="en-US" altLang="ko-KR" sz="1000" dirty="0" smtClean="0"/>
              <a:t>.</a:t>
            </a:r>
            <a:endParaRPr lang="ko-KR" altLang="en-US" sz="1000" dirty="0"/>
          </a:p>
        </p:txBody>
      </p:sp>
    </p:spTree>
    <p:extLst>
      <p:ext uri="{BB962C8B-B14F-4D97-AF65-F5344CB8AC3E}">
        <p14:creationId xmlns:p14="http://schemas.microsoft.com/office/powerpoint/2010/main" val="32129174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순서도: 처리 1">
            <a:extLst>
              <a:ext uri="{FF2B5EF4-FFF2-40B4-BE49-F238E27FC236}">
                <a16:creationId xmlns="" xmlns:a16="http://schemas.microsoft.com/office/drawing/2014/main" id="{DDA893B5-02B9-474E-97B7-4DB3D8A5BAF2}"/>
              </a:ext>
            </a:extLst>
          </p:cNvPr>
          <p:cNvSpPr/>
          <p:nvPr/>
        </p:nvSpPr>
        <p:spPr>
          <a:xfrm>
            <a:off x="85060" y="771507"/>
            <a:ext cx="8387203" cy="785285"/>
          </a:xfrm>
          <a:prstGeom prst="flowChartProcess">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텍스트 개체 틀 3">
            <a:extLst>
              <a:ext uri="{FF2B5EF4-FFF2-40B4-BE49-F238E27FC236}">
                <a16:creationId xmlns="" xmlns:a16="http://schemas.microsoft.com/office/drawing/2014/main" id="{32E285E0-25D1-4806-B9DF-3590BD92D435}"/>
              </a:ext>
            </a:extLst>
          </p:cNvPr>
          <p:cNvSpPr>
            <a:spLocks noGrp="1"/>
          </p:cNvSpPr>
          <p:nvPr>
            <p:ph type="body" sz="quarter" idx="10"/>
          </p:nvPr>
        </p:nvSpPr>
        <p:spPr/>
        <p:txBody>
          <a:bodyPr/>
          <a:lstStyle/>
          <a:p>
            <a:r>
              <a:rPr lang="ko-KR" altLang="en-US" dirty="0" smtClean="0"/>
              <a:t>회원정보관리</a:t>
            </a:r>
            <a:endParaRPr lang="ko-KR" altLang="en-US" dirty="0"/>
          </a:p>
        </p:txBody>
      </p:sp>
      <p:sp>
        <p:nvSpPr>
          <p:cNvPr id="5" name="텍스트 개체 틀 4">
            <a:extLst>
              <a:ext uri="{FF2B5EF4-FFF2-40B4-BE49-F238E27FC236}">
                <a16:creationId xmlns="" xmlns:a16="http://schemas.microsoft.com/office/drawing/2014/main" id="{181CE6EC-43A5-4409-9C12-1C3782E8CB22}"/>
              </a:ext>
            </a:extLst>
          </p:cNvPr>
          <p:cNvSpPr>
            <a:spLocks noGrp="1"/>
          </p:cNvSpPr>
          <p:nvPr>
            <p:ph type="body" sz="quarter" idx="11"/>
          </p:nvPr>
        </p:nvSpPr>
        <p:spPr/>
        <p:txBody>
          <a:bodyPr/>
          <a:lstStyle/>
          <a:p>
            <a:endParaRPr lang="ko-KR" altLang="en-US"/>
          </a:p>
        </p:txBody>
      </p:sp>
      <p:graphicFrame>
        <p:nvGraphicFramePr>
          <p:cNvPr id="7" name="표 6">
            <a:extLst>
              <a:ext uri="{FF2B5EF4-FFF2-40B4-BE49-F238E27FC236}">
                <a16:creationId xmlns="" xmlns:a16="http://schemas.microsoft.com/office/drawing/2014/main" id="{EE672C9C-2796-4CD4-B138-FB14ECB9EFA6}"/>
              </a:ext>
            </a:extLst>
          </p:cNvPr>
          <p:cNvGraphicFramePr>
            <a:graphicFrameLocks noGrp="1"/>
          </p:cNvGraphicFramePr>
          <p:nvPr>
            <p:extLst>
              <p:ext uri="{D42A27DB-BD31-4B8C-83A1-F6EECF244321}">
                <p14:modId xmlns:p14="http://schemas.microsoft.com/office/powerpoint/2010/main" val="3061006711"/>
              </p:ext>
            </p:extLst>
          </p:nvPr>
        </p:nvGraphicFramePr>
        <p:xfrm>
          <a:off x="8688288" y="476672"/>
          <a:ext cx="3384376" cy="2773373"/>
        </p:xfrm>
        <a:graphic>
          <a:graphicData uri="http://schemas.openxmlformats.org/drawingml/2006/table">
            <a:tbl>
              <a:tblPr firstRow="1" bandRow="1">
                <a:tableStyleId>{5C22544A-7EE6-4342-B048-85BDC9FD1C3A}</a:tableStyleId>
              </a:tblPr>
              <a:tblGrid>
                <a:gridCol w="403256">
                  <a:extLst>
                    <a:ext uri="{9D8B030D-6E8A-4147-A177-3AD203B41FA5}">
                      <a16:colId xmlns="" xmlns:a16="http://schemas.microsoft.com/office/drawing/2014/main" val="74772085"/>
                    </a:ext>
                  </a:extLst>
                </a:gridCol>
                <a:gridCol w="2981120">
                  <a:extLst>
                    <a:ext uri="{9D8B030D-6E8A-4147-A177-3AD203B41FA5}">
                      <a16:colId xmlns="" xmlns:a16="http://schemas.microsoft.com/office/drawing/2014/main"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1" dirty="0">
                          <a:solidFill>
                            <a:srgbClr val="4E5263"/>
                          </a:solidFill>
                          <a:latin typeface="+mn-ea"/>
                          <a:ea typeface="+mn-ea"/>
                          <a:sym typeface="맑은 고딕"/>
                        </a:rPr>
                        <a:t>Summery.</a:t>
                      </a:r>
                      <a:endParaRPr lang="en" altLang="ko-KR" sz="9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 xmlns:a16="http://schemas.microsoft.com/office/drawing/2014/main"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Summery</a:t>
                      </a:r>
                      <a:r>
                        <a:rPr lang="ko-KR" altLang="en-US" sz="800" b="0" dirty="0">
                          <a:solidFill>
                            <a:schemeClr val="tx1"/>
                          </a:solidFill>
                          <a:latin typeface="+mn-ea"/>
                          <a:ea typeface="+mn-ea"/>
                          <a:sym typeface="맑은 고딕"/>
                        </a:rPr>
                        <a:t>에는 해당 페이지와 관련된 요약사항을 정리해주세요</a:t>
                      </a:r>
                      <a:r>
                        <a:rPr lang="en-US" altLang="ko-KR" sz="800" b="0" dirty="0">
                          <a:solidFill>
                            <a:schemeClr val="tx1"/>
                          </a:solidFill>
                          <a:latin typeface="+mn-ea"/>
                          <a:ea typeface="+mn-ea"/>
                          <a:sym typeface="맑은 고딕"/>
                        </a:rPr>
                        <a:t>.</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Content_#001</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Content_#002</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Content_#003</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 xmlns:a16="http://schemas.microsoft.com/office/drawing/2014/main" val="3072083066"/>
                  </a:ext>
                </a:extLst>
              </a:tr>
              <a:tr h="241592">
                <a:tc>
                  <a:txBody>
                    <a:bodyPr/>
                    <a:lstStyle/>
                    <a:p>
                      <a:pPr algn="ctr" latinLnBrk="1">
                        <a:lnSpc>
                          <a:spcPct val="120000"/>
                        </a:lnSpc>
                      </a:pPr>
                      <a:r>
                        <a:rPr lang="en-US" altLang="ko-KR" sz="850" b="0" dirty="0">
                          <a:solidFill>
                            <a:schemeClr val="tx1"/>
                          </a:solidFill>
                          <a:latin typeface="+mn-ea"/>
                          <a:ea typeface="+mn-ea"/>
                        </a:rPr>
                        <a:t>1</a:t>
                      </a:r>
                      <a:endParaRPr lang="ko-KR" altLang="en-US" sz="85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 xmlns:a16="http://schemas.microsoft.com/office/drawing/2014/main" val="896699591"/>
                  </a:ext>
                </a:extLst>
              </a:tr>
              <a:tr h="241592">
                <a:tc>
                  <a:txBody>
                    <a:bodyPr/>
                    <a:lstStyle/>
                    <a:p>
                      <a:pPr algn="ctr" latinLnBrk="1">
                        <a:lnSpc>
                          <a:spcPct val="120000"/>
                        </a:lnSpc>
                      </a:pPr>
                      <a:r>
                        <a:rPr lang="en-US" altLang="ko-KR" sz="850" b="0" dirty="0">
                          <a:latin typeface="+mn-ea"/>
                          <a:ea typeface="+mn-ea"/>
                        </a:rPr>
                        <a:t>2</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endParaRPr kumimoji="1" lang="ko-KR" altLang="en-US" sz="85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 xmlns:a16="http://schemas.microsoft.com/office/drawing/2014/main" val="2972133637"/>
                  </a:ext>
                </a:extLst>
              </a:tr>
              <a:tr h="241592">
                <a:tc>
                  <a:txBody>
                    <a:bodyPr/>
                    <a:lstStyle/>
                    <a:p>
                      <a:pPr algn="ctr" latinLnBrk="1">
                        <a:lnSpc>
                          <a:spcPct val="120000"/>
                        </a:lnSpc>
                      </a:pPr>
                      <a:r>
                        <a:rPr lang="en-US" altLang="ko-KR" sz="850" b="0" dirty="0">
                          <a:latin typeface="+mn-ea"/>
                          <a:ea typeface="+mn-ea"/>
                        </a:rPr>
                        <a:t>3</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 xmlns:a16="http://schemas.microsoft.com/office/drawing/2014/main" val="2075783758"/>
                  </a:ext>
                </a:extLst>
              </a:tr>
              <a:tr h="241592">
                <a:tc>
                  <a:txBody>
                    <a:bodyPr/>
                    <a:lstStyle/>
                    <a:p>
                      <a:pPr algn="ctr" latinLnBrk="1">
                        <a:lnSpc>
                          <a:spcPct val="120000"/>
                        </a:lnSpc>
                      </a:pPr>
                      <a:r>
                        <a:rPr lang="en-US" altLang="ko-KR" sz="850" b="0" dirty="0">
                          <a:latin typeface="+mn-ea"/>
                          <a:ea typeface="+mn-ea"/>
                        </a:rPr>
                        <a:t>4</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endParaRPr kumimoji="1" lang="ko-KR" altLang="en-US" sz="85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 xmlns:a16="http://schemas.microsoft.com/office/drawing/2014/main" val="1068123190"/>
                  </a:ext>
                </a:extLst>
              </a:tr>
              <a:tr h="241592">
                <a:tc>
                  <a:txBody>
                    <a:bodyPr/>
                    <a:lstStyle/>
                    <a:p>
                      <a:pPr algn="ctr" latinLnBrk="1">
                        <a:lnSpc>
                          <a:spcPct val="120000"/>
                        </a:lnSpc>
                      </a:pPr>
                      <a:r>
                        <a:rPr lang="en-US" altLang="ko-KR" sz="850" b="0" dirty="0">
                          <a:latin typeface="+mn-ea"/>
                          <a:ea typeface="+mn-ea"/>
                        </a:rPr>
                        <a:t>5</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 xmlns:a16="http://schemas.microsoft.com/office/drawing/2014/main" val="1494350657"/>
                  </a:ext>
                </a:extLst>
              </a:tr>
              <a:tr h="241592">
                <a:tc>
                  <a:txBody>
                    <a:bodyPr/>
                    <a:lstStyle/>
                    <a:p>
                      <a:pPr algn="ctr" latinLnBrk="1">
                        <a:lnSpc>
                          <a:spcPct val="120000"/>
                        </a:lnSpc>
                      </a:pPr>
                      <a:r>
                        <a:rPr lang="en-US" altLang="ko-KR" sz="850" b="0" dirty="0">
                          <a:latin typeface="+mn-ea"/>
                          <a:ea typeface="+mn-ea"/>
                        </a:rPr>
                        <a:t>6</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 xmlns:a16="http://schemas.microsoft.com/office/drawing/2014/main" val="1839284551"/>
                  </a:ext>
                </a:extLst>
              </a:tr>
              <a:tr h="241592">
                <a:tc>
                  <a:txBody>
                    <a:bodyPr/>
                    <a:lstStyle/>
                    <a:p>
                      <a:pPr algn="ctr" latinLnBrk="1">
                        <a:lnSpc>
                          <a:spcPct val="120000"/>
                        </a:lnSpc>
                      </a:pPr>
                      <a:r>
                        <a:rPr lang="en-US" altLang="ko-KR" sz="850" b="0" dirty="0">
                          <a:latin typeface="+mn-ea"/>
                          <a:ea typeface="+mn-ea"/>
                        </a:rPr>
                        <a:t>7</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 xmlns:a16="http://schemas.microsoft.com/office/drawing/2014/main" val="1199453169"/>
                  </a:ext>
                </a:extLst>
              </a:tr>
            </a:tbl>
          </a:graphicData>
        </a:graphic>
      </p:graphicFrame>
      <p:sp>
        <p:nvSpPr>
          <p:cNvPr id="8" name="TextBox 7">
            <a:extLst>
              <a:ext uri="{FF2B5EF4-FFF2-40B4-BE49-F238E27FC236}">
                <a16:creationId xmlns="" xmlns:a16="http://schemas.microsoft.com/office/drawing/2014/main" id="{DDF58C48-5157-4FFA-B714-C02B198B9885}"/>
              </a:ext>
            </a:extLst>
          </p:cNvPr>
          <p:cNvSpPr txBox="1"/>
          <p:nvPr/>
        </p:nvSpPr>
        <p:spPr>
          <a:xfrm>
            <a:off x="11780252" y="106980"/>
            <a:ext cx="312906" cy="230832"/>
          </a:xfrm>
          <a:prstGeom prst="rect">
            <a:avLst/>
          </a:prstGeom>
          <a:noFill/>
        </p:spPr>
        <p:txBody>
          <a:bodyPr wrap="none" rtlCol="0">
            <a:spAutoFit/>
          </a:bodyPr>
          <a:lstStyle/>
          <a:p>
            <a:r>
              <a:rPr lang="en-US" altLang="ko-KR" sz="900" dirty="0" smtClean="0"/>
              <a:t>11</a:t>
            </a:r>
            <a:endParaRPr lang="ko-KR" altLang="en-US" sz="900" dirty="0"/>
          </a:p>
        </p:txBody>
      </p:sp>
      <p:sp>
        <p:nvSpPr>
          <p:cNvPr id="12" name="순서도: 처리 11">
            <a:extLst>
              <a:ext uri="{FF2B5EF4-FFF2-40B4-BE49-F238E27FC236}">
                <a16:creationId xmlns="" xmlns:a16="http://schemas.microsoft.com/office/drawing/2014/main" id="{EF043EEA-7593-45E9-B0F0-34F55B1205A4}"/>
              </a:ext>
            </a:extLst>
          </p:cNvPr>
          <p:cNvSpPr/>
          <p:nvPr/>
        </p:nvSpPr>
        <p:spPr>
          <a:xfrm>
            <a:off x="3719736" y="422354"/>
            <a:ext cx="807628" cy="258572"/>
          </a:xfrm>
          <a:prstGeom prst="flowChartProcess">
            <a:avLst/>
          </a:prstGeom>
          <a:noFill/>
          <a:ln w="9525">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ko-KR" sz="1100" dirty="0">
                <a:solidFill>
                  <a:schemeClr val="tx1"/>
                </a:solidFill>
              </a:rPr>
              <a:t>About Us</a:t>
            </a:r>
            <a:endParaRPr lang="ko-KR" altLang="en-US" sz="1100" dirty="0">
              <a:solidFill>
                <a:schemeClr val="tx1"/>
              </a:solidFill>
            </a:endParaRPr>
          </a:p>
        </p:txBody>
      </p:sp>
      <p:sp>
        <p:nvSpPr>
          <p:cNvPr id="13" name="순서도: 처리 12">
            <a:extLst>
              <a:ext uri="{FF2B5EF4-FFF2-40B4-BE49-F238E27FC236}">
                <a16:creationId xmlns="" xmlns:a16="http://schemas.microsoft.com/office/drawing/2014/main" id="{9337BDF5-9621-4623-8026-27C878AC3516}"/>
              </a:ext>
            </a:extLst>
          </p:cNvPr>
          <p:cNvSpPr/>
          <p:nvPr/>
        </p:nvSpPr>
        <p:spPr>
          <a:xfrm>
            <a:off x="4573904" y="422354"/>
            <a:ext cx="807628" cy="258572"/>
          </a:xfrm>
          <a:prstGeom prst="flowChartProcess">
            <a:avLst/>
          </a:prstGeom>
          <a:noFill/>
          <a:ln w="9525">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ko-KR" sz="1100" dirty="0">
                <a:solidFill>
                  <a:schemeClr val="tx1"/>
                </a:solidFill>
              </a:rPr>
              <a:t>Guide</a:t>
            </a:r>
            <a:endParaRPr lang="ko-KR" altLang="en-US" sz="1100" dirty="0">
              <a:solidFill>
                <a:schemeClr val="tx1"/>
              </a:solidFill>
            </a:endParaRPr>
          </a:p>
        </p:txBody>
      </p:sp>
      <p:sp>
        <p:nvSpPr>
          <p:cNvPr id="14" name="순서도: 처리 13">
            <a:extLst>
              <a:ext uri="{FF2B5EF4-FFF2-40B4-BE49-F238E27FC236}">
                <a16:creationId xmlns="" xmlns:a16="http://schemas.microsoft.com/office/drawing/2014/main" id="{AC06BFD2-5662-4438-BA82-5ECD09C62123}"/>
              </a:ext>
            </a:extLst>
          </p:cNvPr>
          <p:cNvSpPr/>
          <p:nvPr/>
        </p:nvSpPr>
        <p:spPr>
          <a:xfrm>
            <a:off x="5428072" y="422354"/>
            <a:ext cx="807628" cy="258572"/>
          </a:xfrm>
          <a:prstGeom prst="flowChartProcess">
            <a:avLst/>
          </a:prstGeom>
          <a:noFill/>
          <a:ln w="9525">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ko-KR" sz="1100" dirty="0">
                <a:solidFill>
                  <a:schemeClr val="tx1"/>
                </a:solidFill>
              </a:rPr>
              <a:t>Design</a:t>
            </a:r>
            <a:endParaRPr lang="ko-KR" altLang="en-US" sz="1100" dirty="0">
              <a:solidFill>
                <a:schemeClr val="tx1"/>
              </a:solidFill>
            </a:endParaRPr>
          </a:p>
        </p:txBody>
      </p:sp>
      <p:sp>
        <p:nvSpPr>
          <p:cNvPr id="15" name="순서도: 처리 14">
            <a:extLst>
              <a:ext uri="{FF2B5EF4-FFF2-40B4-BE49-F238E27FC236}">
                <a16:creationId xmlns="" xmlns:a16="http://schemas.microsoft.com/office/drawing/2014/main" id="{58F8F58A-EF0E-4087-AEC8-34B8635E94D9}"/>
              </a:ext>
            </a:extLst>
          </p:cNvPr>
          <p:cNvSpPr/>
          <p:nvPr/>
        </p:nvSpPr>
        <p:spPr>
          <a:xfrm>
            <a:off x="6282240" y="422354"/>
            <a:ext cx="807628" cy="258572"/>
          </a:xfrm>
          <a:prstGeom prst="flowChartProcess">
            <a:avLst/>
          </a:prstGeom>
          <a:noFill/>
          <a:ln w="9525">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ko-KR" sz="900" dirty="0" smtClean="0">
                <a:solidFill>
                  <a:schemeClr val="tx1"/>
                </a:solidFill>
              </a:rPr>
              <a:t>Community</a:t>
            </a:r>
            <a:endParaRPr lang="ko-KR" altLang="en-US" sz="900" dirty="0">
              <a:solidFill>
                <a:schemeClr val="tx1"/>
              </a:solidFill>
            </a:endParaRPr>
          </a:p>
        </p:txBody>
      </p:sp>
      <p:sp>
        <p:nvSpPr>
          <p:cNvPr id="16" name="순서도: 처리 15">
            <a:extLst>
              <a:ext uri="{FF2B5EF4-FFF2-40B4-BE49-F238E27FC236}">
                <a16:creationId xmlns="" xmlns:a16="http://schemas.microsoft.com/office/drawing/2014/main" id="{AEB4D234-DDC3-446D-AB01-3E75C8E1E551}"/>
              </a:ext>
            </a:extLst>
          </p:cNvPr>
          <p:cNvSpPr/>
          <p:nvPr/>
        </p:nvSpPr>
        <p:spPr>
          <a:xfrm>
            <a:off x="7136408" y="422354"/>
            <a:ext cx="807628" cy="258572"/>
          </a:xfrm>
          <a:prstGeom prst="flowChartProcess">
            <a:avLst/>
          </a:prstGeom>
          <a:noFill/>
          <a:ln w="9525">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ko-KR" sz="1100" dirty="0" smtClean="0">
                <a:solidFill>
                  <a:schemeClr val="tx1"/>
                </a:solidFill>
              </a:rPr>
              <a:t>Logout</a:t>
            </a:r>
            <a:endParaRPr lang="ko-KR" altLang="en-US" sz="1100" dirty="0">
              <a:solidFill>
                <a:schemeClr val="tx1"/>
              </a:solidFill>
            </a:endParaRPr>
          </a:p>
        </p:txBody>
      </p:sp>
      <p:sp>
        <p:nvSpPr>
          <p:cNvPr id="17" name="순서도: 처리 16">
            <a:extLst>
              <a:ext uri="{FF2B5EF4-FFF2-40B4-BE49-F238E27FC236}">
                <a16:creationId xmlns="" xmlns:a16="http://schemas.microsoft.com/office/drawing/2014/main" id="{343C90B0-D55E-4D35-B05F-607752C58BA7}"/>
              </a:ext>
            </a:extLst>
          </p:cNvPr>
          <p:cNvSpPr/>
          <p:nvPr/>
        </p:nvSpPr>
        <p:spPr>
          <a:xfrm>
            <a:off x="2570184" y="891622"/>
            <a:ext cx="3416954" cy="458076"/>
          </a:xfrm>
          <a:prstGeom prst="flowChartProcess">
            <a:avLst/>
          </a:prstGeom>
          <a:noFill/>
          <a:ln w="9525">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ko-KR" altLang="en-US" sz="3200" dirty="0" smtClean="0">
                <a:solidFill>
                  <a:schemeClr val="tx1"/>
                </a:solidFill>
              </a:rPr>
              <a:t>회원정보관리</a:t>
            </a:r>
            <a:endParaRPr lang="ko-KR" altLang="en-US" sz="3200" dirty="0">
              <a:solidFill>
                <a:schemeClr val="tx1"/>
              </a:solidFill>
            </a:endParaRPr>
          </a:p>
        </p:txBody>
      </p:sp>
      <p:sp>
        <p:nvSpPr>
          <p:cNvPr id="19" name="순서도: 처리 18">
            <a:extLst>
              <a:ext uri="{FF2B5EF4-FFF2-40B4-BE49-F238E27FC236}">
                <a16:creationId xmlns="" xmlns:a16="http://schemas.microsoft.com/office/drawing/2014/main" id="{34E0CF89-A010-4207-AE6C-27C5A144838E}"/>
              </a:ext>
            </a:extLst>
          </p:cNvPr>
          <p:cNvSpPr/>
          <p:nvPr/>
        </p:nvSpPr>
        <p:spPr>
          <a:xfrm>
            <a:off x="85061" y="422354"/>
            <a:ext cx="807628" cy="258572"/>
          </a:xfrm>
          <a:prstGeom prst="flowChartProcess">
            <a:avLst/>
          </a:prstGeom>
          <a:noFill/>
          <a:ln w="9525">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ko-KR" sz="1100" dirty="0">
                <a:solidFill>
                  <a:schemeClr val="tx1"/>
                </a:solidFill>
              </a:rPr>
              <a:t>Home</a:t>
            </a:r>
            <a:endParaRPr lang="ko-KR" altLang="en-US" sz="1100" dirty="0">
              <a:solidFill>
                <a:schemeClr val="tx1"/>
              </a:solidFill>
            </a:endParaRPr>
          </a:p>
        </p:txBody>
      </p:sp>
      <p:sp>
        <p:nvSpPr>
          <p:cNvPr id="24" name="직사각형 23"/>
          <p:cNvSpPr/>
          <p:nvPr/>
        </p:nvSpPr>
        <p:spPr>
          <a:xfrm>
            <a:off x="191344" y="1772816"/>
            <a:ext cx="8208912" cy="4968552"/>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직사각형 29"/>
          <p:cNvSpPr/>
          <p:nvPr/>
        </p:nvSpPr>
        <p:spPr>
          <a:xfrm>
            <a:off x="1559496" y="5805264"/>
            <a:ext cx="5112568"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smtClean="0"/>
              <a:t>비밀번호 변경하기</a:t>
            </a:r>
            <a:endParaRPr lang="ko-KR" altLang="en-US" dirty="0"/>
          </a:p>
        </p:txBody>
      </p:sp>
      <p:sp>
        <p:nvSpPr>
          <p:cNvPr id="31" name="직사각형 30"/>
          <p:cNvSpPr/>
          <p:nvPr/>
        </p:nvSpPr>
        <p:spPr>
          <a:xfrm>
            <a:off x="1559496" y="1844824"/>
            <a:ext cx="5112568" cy="3600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err="1" smtClean="0">
                <a:solidFill>
                  <a:schemeClr val="tx1"/>
                </a:solidFill>
              </a:rPr>
              <a:t>이메일</a:t>
            </a:r>
            <a:r>
              <a:rPr lang="ko-KR" altLang="en-US" dirty="0" smtClean="0">
                <a:solidFill>
                  <a:schemeClr val="tx1"/>
                </a:solidFill>
              </a:rPr>
              <a:t> 표시</a:t>
            </a:r>
            <a:r>
              <a:rPr lang="en-US" altLang="ko-KR" dirty="0">
                <a:solidFill>
                  <a:schemeClr val="tx1"/>
                </a:solidFill>
              </a:rPr>
              <a:t> </a:t>
            </a:r>
            <a:r>
              <a:rPr lang="en-US" altLang="ko-KR" dirty="0" smtClean="0">
                <a:solidFill>
                  <a:schemeClr val="tx1"/>
                </a:solidFill>
              </a:rPr>
              <a:t>ex) crulangle@korea.com</a:t>
            </a:r>
            <a:endParaRPr lang="ko-KR" altLang="en-US" dirty="0">
              <a:solidFill>
                <a:schemeClr val="tx1"/>
              </a:solidFill>
            </a:endParaRPr>
          </a:p>
        </p:txBody>
      </p:sp>
      <p:sp>
        <p:nvSpPr>
          <p:cNvPr id="33" name="직사각형 32"/>
          <p:cNvSpPr/>
          <p:nvPr/>
        </p:nvSpPr>
        <p:spPr>
          <a:xfrm>
            <a:off x="1559496" y="2357264"/>
            <a:ext cx="5112568" cy="3600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smtClean="0">
                <a:solidFill>
                  <a:schemeClr val="tx1"/>
                </a:solidFill>
              </a:rPr>
              <a:t>가입일 </a:t>
            </a:r>
            <a:r>
              <a:rPr lang="en-US" altLang="ko-KR" dirty="0" smtClean="0">
                <a:solidFill>
                  <a:schemeClr val="tx1"/>
                </a:solidFill>
              </a:rPr>
              <a:t>/ </a:t>
            </a:r>
            <a:r>
              <a:rPr lang="ko-KR" altLang="en-US" dirty="0" smtClean="0">
                <a:solidFill>
                  <a:schemeClr val="tx1"/>
                </a:solidFill>
              </a:rPr>
              <a:t>마지막 접속일 및 시간 출력</a:t>
            </a:r>
            <a:endParaRPr lang="ko-KR" altLang="en-US" dirty="0">
              <a:solidFill>
                <a:schemeClr val="tx1"/>
              </a:solidFill>
            </a:endParaRPr>
          </a:p>
        </p:txBody>
      </p:sp>
      <p:pic>
        <p:nvPicPr>
          <p:cNvPr id="3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1282" t="27314" r="65222" b="55935"/>
          <a:stretch/>
        </p:blipFill>
        <p:spPr bwMode="auto">
          <a:xfrm>
            <a:off x="1559495" y="4509120"/>
            <a:ext cx="1564015" cy="109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5"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1282" t="27314" r="65222" b="55935"/>
          <a:stretch/>
        </p:blipFill>
        <p:spPr bwMode="auto">
          <a:xfrm>
            <a:off x="3323173" y="4509119"/>
            <a:ext cx="1564015" cy="109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1282" t="27314" r="65222" b="55935"/>
          <a:stretch/>
        </p:blipFill>
        <p:spPr bwMode="auto">
          <a:xfrm>
            <a:off x="5039588" y="4509120"/>
            <a:ext cx="1564015" cy="109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7" name="자유형: 도형 79">
            <a:extLst>
              <a:ext uri="{FF2B5EF4-FFF2-40B4-BE49-F238E27FC236}">
                <a16:creationId xmlns="" xmlns:a16="http://schemas.microsoft.com/office/drawing/2014/main" id="{8E11BB8A-BACF-4041-87A3-727140044D1F}"/>
              </a:ext>
            </a:extLst>
          </p:cNvPr>
          <p:cNvSpPr/>
          <p:nvPr/>
        </p:nvSpPr>
        <p:spPr>
          <a:xfrm rot="5400000">
            <a:off x="6180547" y="4957997"/>
            <a:ext cx="644087" cy="194268"/>
          </a:xfrm>
          <a:custGeom>
            <a:avLst/>
            <a:gdLst>
              <a:gd name="connsiteX0" fmla="*/ 389673 w 779346"/>
              <a:gd name="connsiteY0" fmla="*/ 0 h 458076"/>
              <a:gd name="connsiteX1" fmla="*/ 779346 w 779346"/>
              <a:gd name="connsiteY1" fmla="*/ 458076 h 458076"/>
              <a:gd name="connsiteX2" fmla="*/ 663087 w 779346"/>
              <a:gd name="connsiteY2" fmla="*/ 458076 h 458076"/>
              <a:gd name="connsiteX3" fmla="*/ 389673 w 779346"/>
              <a:gd name="connsiteY3" fmla="*/ 136667 h 458076"/>
              <a:gd name="connsiteX4" fmla="*/ 116259 w 779346"/>
              <a:gd name="connsiteY4" fmla="*/ 458076 h 458076"/>
              <a:gd name="connsiteX5" fmla="*/ 0 w 779346"/>
              <a:gd name="connsiteY5" fmla="*/ 458076 h 458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9346" h="458076">
                <a:moveTo>
                  <a:pt x="389673" y="0"/>
                </a:moveTo>
                <a:lnTo>
                  <a:pt x="779346" y="458076"/>
                </a:lnTo>
                <a:lnTo>
                  <a:pt x="663087" y="458076"/>
                </a:lnTo>
                <a:lnTo>
                  <a:pt x="389673" y="136667"/>
                </a:lnTo>
                <a:lnTo>
                  <a:pt x="116259" y="458076"/>
                </a:lnTo>
                <a:lnTo>
                  <a:pt x="0" y="458076"/>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a:p>
        </p:txBody>
      </p:sp>
      <p:sp>
        <p:nvSpPr>
          <p:cNvPr id="38" name="자유형: 도형 90">
            <a:extLst>
              <a:ext uri="{FF2B5EF4-FFF2-40B4-BE49-F238E27FC236}">
                <a16:creationId xmlns="" xmlns:a16="http://schemas.microsoft.com/office/drawing/2014/main" id="{184E18C0-96AB-4268-8745-8334C69226F9}"/>
              </a:ext>
            </a:extLst>
          </p:cNvPr>
          <p:cNvSpPr/>
          <p:nvPr/>
        </p:nvSpPr>
        <p:spPr>
          <a:xfrm rot="16200000" flipH="1">
            <a:off x="1478603" y="4957997"/>
            <a:ext cx="644087" cy="194268"/>
          </a:xfrm>
          <a:custGeom>
            <a:avLst/>
            <a:gdLst>
              <a:gd name="connsiteX0" fmla="*/ 389673 w 779346"/>
              <a:gd name="connsiteY0" fmla="*/ 0 h 458076"/>
              <a:gd name="connsiteX1" fmla="*/ 779346 w 779346"/>
              <a:gd name="connsiteY1" fmla="*/ 458076 h 458076"/>
              <a:gd name="connsiteX2" fmla="*/ 663087 w 779346"/>
              <a:gd name="connsiteY2" fmla="*/ 458076 h 458076"/>
              <a:gd name="connsiteX3" fmla="*/ 389673 w 779346"/>
              <a:gd name="connsiteY3" fmla="*/ 136667 h 458076"/>
              <a:gd name="connsiteX4" fmla="*/ 116259 w 779346"/>
              <a:gd name="connsiteY4" fmla="*/ 458076 h 458076"/>
              <a:gd name="connsiteX5" fmla="*/ 0 w 779346"/>
              <a:gd name="connsiteY5" fmla="*/ 458076 h 458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9346" h="458076">
                <a:moveTo>
                  <a:pt x="389673" y="0"/>
                </a:moveTo>
                <a:lnTo>
                  <a:pt x="779346" y="458076"/>
                </a:lnTo>
                <a:lnTo>
                  <a:pt x="663087" y="458076"/>
                </a:lnTo>
                <a:lnTo>
                  <a:pt x="389673" y="136667"/>
                </a:lnTo>
                <a:lnTo>
                  <a:pt x="116259" y="458076"/>
                </a:lnTo>
                <a:lnTo>
                  <a:pt x="0" y="458076"/>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a:p>
        </p:txBody>
      </p:sp>
      <p:pic>
        <p:nvPicPr>
          <p:cNvPr id="39"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1282" t="27314" r="65222" b="55935"/>
          <a:stretch/>
        </p:blipFill>
        <p:spPr bwMode="auto">
          <a:xfrm>
            <a:off x="1555948" y="3212977"/>
            <a:ext cx="1564015" cy="7319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1282" t="27314" r="65222" b="55935"/>
          <a:stretch/>
        </p:blipFill>
        <p:spPr bwMode="auto">
          <a:xfrm>
            <a:off x="3319626" y="3212976"/>
            <a:ext cx="1564015" cy="7319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1282" t="27314" r="65222" b="55935"/>
          <a:stretch/>
        </p:blipFill>
        <p:spPr bwMode="auto">
          <a:xfrm>
            <a:off x="5036041" y="3212977"/>
            <a:ext cx="1564015" cy="7319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2" name="자유형: 도형 79">
            <a:extLst>
              <a:ext uri="{FF2B5EF4-FFF2-40B4-BE49-F238E27FC236}">
                <a16:creationId xmlns="" xmlns:a16="http://schemas.microsoft.com/office/drawing/2014/main" id="{8E11BB8A-BACF-4041-87A3-727140044D1F}"/>
              </a:ext>
            </a:extLst>
          </p:cNvPr>
          <p:cNvSpPr/>
          <p:nvPr/>
        </p:nvSpPr>
        <p:spPr>
          <a:xfrm rot="5400000">
            <a:off x="6283179" y="3407993"/>
            <a:ext cx="431730" cy="194268"/>
          </a:xfrm>
          <a:custGeom>
            <a:avLst/>
            <a:gdLst>
              <a:gd name="connsiteX0" fmla="*/ 389673 w 779346"/>
              <a:gd name="connsiteY0" fmla="*/ 0 h 458076"/>
              <a:gd name="connsiteX1" fmla="*/ 779346 w 779346"/>
              <a:gd name="connsiteY1" fmla="*/ 458076 h 458076"/>
              <a:gd name="connsiteX2" fmla="*/ 663087 w 779346"/>
              <a:gd name="connsiteY2" fmla="*/ 458076 h 458076"/>
              <a:gd name="connsiteX3" fmla="*/ 389673 w 779346"/>
              <a:gd name="connsiteY3" fmla="*/ 136667 h 458076"/>
              <a:gd name="connsiteX4" fmla="*/ 116259 w 779346"/>
              <a:gd name="connsiteY4" fmla="*/ 458076 h 458076"/>
              <a:gd name="connsiteX5" fmla="*/ 0 w 779346"/>
              <a:gd name="connsiteY5" fmla="*/ 458076 h 458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9346" h="458076">
                <a:moveTo>
                  <a:pt x="389673" y="0"/>
                </a:moveTo>
                <a:lnTo>
                  <a:pt x="779346" y="458076"/>
                </a:lnTo>
                <a:lnTo>
                  <a:pt x="663087" y="458076"/>
                </a:lnTo>
                <a:lnTo>
                  <a:pt x="389673" y="136667"/>
                </a:lnTo>
                <a:lnTo>
                  <a:pt x="116259" y="458076"/>
                </a:lnTo>
                <a:lnTo>
                  <a:pt x="0" y="458076"/>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a:p>
        </p:txBody>
      </p:sp>
      <p:sp>
        <p:nvSpPr>
          <p:cNvPr id="43" name="자유형: 도형 90">
            <a:extLst>
              <a:ext uri="{FF2B5EF4-FFF2-40B4-BE49-F238E27FC236}">
                <a16:creationId xmlns="" xmlns:a16="http://schemas.microsoft.com/office/drawing/2014/main" id="{184E18C0-96AB-4268-8745-8334C69226F9}"/>
              </a:ext>
            </a:extLst>
          </p:cNvPr>
          <p:cNvSpPr/>
          <p:nvPr/>
        </p:nvSpPr>
        <p:spPr>
          <a:xfrm rot="16200000" flipH="1">
            <a:off x="1581235" y="3407993"/>
            <a:ext cx="431730" cy="194268"/>
          </a:xfrm>
          <a:custGeom>
            <a:avLst/>
            <a:gdLst>
              <a:gd name="connsiteX0" fmla="*/ 389673 w 779346"/>
              <a:gd name="connsiteY0" fmla="*/ 0 h 458076"/>
              <a:gd name="connsiteX1" fmla="*/ 779346 w 779346"/>
              <a:gd name="connsiteY1" fmla="*/ 458076 h 458076"/>
              <a:gd name="connsiteX2" fmla="*/ 663087 w 779346"/>
              <a:gd name="connsiteY2" fmla="*/ 458076 h 458076"/>
              <a:gd name="connsiteX3" fmla="*/ 389673 w 779346"/>
              <a:gd name="connsiteY3" fmla="*/ 136667 h 458076"/>
              <a:gd name="connsiteX4" fmla="*/ 116259 w 779346"/>
              <a:gd name="connsiteY4" fmla="*/ 458076 h 458076"/>
              <a:gd name="connsiteX5" fmla="*/ 0 w 779346"/>
              <a:gd name="connsiteY5" fmla="*/ 458076 h 458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9346" h="458076">
                <a:moveTo>
                  <a:pt x="389673" y="0"/>
                </a:moveTo>
                <a:lnTo>
                  <a:pt x="779346" y="458076"/>
                </a:lnTo>
                <a:lnTo>
                  <a:pt x="663087" y="458076"/>
                </a:lnTo>
                <a:lnTo>
                  <a:pt x="389673" y="136667"/>
                </a:lnTo>
                <a:lnTo>
                  <a:pt x="116259" y="458076"/>
                </a:lnTo>
                <a:lnTo>
                  <a:pt x="0" y="458076"/>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a:p>
        </p:txBody>
      </p:sp>
      <p:sp>
        <p:nvSpPr>
          <p:cNvPr id="44" name="직사각형 43"/>
          <p:cNvSpPr/>
          <p:nvPr/>
        </p:nvSpPr>
        <p:spPr>
          <a:xfrm>
            <a:off x="1662508" y="4077072"/>
            <a:ext cx="5112568" cy="3600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smtClean="0">
                <a:solidFill>
                  <a:schemeClr val="tx1"/>
                </a:solidFill>
              </a:rPr>
              <a:t>작성한 글</a:t>
            </a:r>
            <a:endParaRPr lang="ko-KR" altLang="en-US" dirty="0">
              <a:solidFill>
                <a:schemeClr val="tx1"/>
              </a:solidFill>
            </a:endParaRPr>
          </a:p>
        </p:txBody>
      </p:sp>
      <p:sp>
        <p:nvSpPr>
          <p:cNvPr id="45" name="직사각형 44"/>
          <p:cNvSpPr/>
          <p:nvPr/>
        </p:nvSpPr>
        <p:spPr>
          <a:xfrm>
            <a:off x="1663385" y="2780928"/>
            <a:ext cx="5112568" cy="3600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smtClean="0">
                <a:solidFill>
                  <a:schemeClr val="tx1"/>
                </a:solidFill>
              </a:rPr>
              <a:t>저장한 사진</a:t>
            </a:r>
            <a:endParaRPr lang="ko-KR" altLang="en-US" dirty="0">
              <a:solidFill>
                <a:schemeClr val="tx1"/>
              </a:solidFill>
            </a:endParaRPr>
          </a:p>
        </p:txBody>
      </p:sp>
      <p:pic>
        <p:nvPicPr>
          <p:cNvPr id="8194" name="Picture 2" descr="사람 아이콘 1123283 - 무료 다운로드 - illustAC">
            <a:hlinkClick r:id="rId3"/>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016391" y="388584"/>
            <a:ext cx="433537" cy="326112"/>
          </a:xfrm>
          <a:prstGeom prst="rect">
            <a:avLst/>
          </a:prstGeom>
          <a:noFill/>
          <a:extLst>
            <a:ext uri="{909E8E84-426E-40DD-AFC4-6F175D3DCCD1}">
              <a14:hiddenFill xmlns:a14="http://schemas.microsoft.com/office/drawing/2010/main">
                <a:solidFill>
                  <a:srgbClr val="FFFFFF"/>
                </a:solidFill>
              </a14:hiddenFill>
            </a:ext>
          </a:extLst>
        </p:spPr>
      </p:pic>
      <p:sp>
        <p:nvSpPr>
          <p:cNvPr id="48" name="직사각형 47"/>
          <p:cNvSpPr/>
          <p:nvPr/>
        </p:nvSpPr>
        <p:spPr>
          <a:xfrm>
            <a:off x="1629667" y="3212977"/>
            <a:ext cx="170979" cy="1922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9" name="직사각형 48"/>
          <p:cNvSpPr/>
          <p:nvPr/>
        </p:nvSpPr>
        <p:spPr>
          <a:xfrm>
            <a:off x="3348565" y="3212977"/>
            <a:ext cx="170979" cy="1922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0" name="직사각형 49"/>
          <p:cNvSpPr/>
          <p:nvPr/>
        </p:nvSpPr>
        <p:spPr>
          <a:xfrm>
            <a:off x="5040266" y="3173116"/>
            <a:ext cx="170979" cy="1922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3742131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순서도: 처리 1">
            <a:extLst>
              <a:ext uri="{FF2B5EF4-FFF2-40B4-BE49-F238E27FC236}">
                <a16:creationId xmlns="" xmlns:a16="http://schemas.microsoft.com/office/drawing/2014/main" id="{DDA893B5-02B9-474E-97B7-4DB3D8A5BAF2}"/>
              </a:ext>
            </a:extLst>
          </p:cNvPr>
          <p:cNvSpPr/>
          <p:nvPr/>
        </p:nvSpPr>
        <p:spPr>
          <a:xfrm>
            <a:off x="85060" y="771507"/>
            <a:ext cx="8387203" cy="785285"/>
          </a:xfrm>
          <a:prstGeom prst="flowChartProcess">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텍스트 개체 틀 3">
            <a:extLst>
              <a:ext uri="{FF2B5EF4-FFF2-40B4-BE49-F238E27FC236}">
                <a16:creationId xmlns="" xmlns:a16="http://schemas.microsoft.com/office/drawing/2014/main" id="{32E285E0-25D1-4806-B9DF-3590BD92D435}"/>
              </a:ext>
            </a:extLst>
          </p:cNvPr>
          <p:cNvSpPr>
            <a:spLocks noGrp="1"/>
          </p:cNvSpPr>
          <p:nvPr>
            <p:ph type="body" sz="quarter" idx="10"/>
          </p:nvPr>
        </p:nvSpPr>
        <p:spPr/>
        <p:txBody>
          <a:bodyPr/>
          <a:lstStyle/>
          <a:p>
            <a:r>
              <a:rPr lang="ko-KR" altLang="en-US" dirty="0" smtClean="0"/>
              <a:t>비밀번호 변경</a:t>
            </a:r>
            <a:endParaRPr lang="ko-KR" altLang="en-US" dirty="0"/>
          </a:p>
        </p:txBody>
      </p:sp>
      <p:sp>
        <p:nvSpPr>
          <p:cNvPr id="5" name="텍스트 개체 틀 4">
            <a:extLst>
              <a:ext uri="{FF2B5EF4-FFF2-40B4-BE49-F238E27FC236}">
                <a16:creationId xmlns="" xmlns:a16="http://schemas.microsoft.com/office/drawing/2014/main" id="{181CE6EC-43A5-4409-9C12-1C3782E8CB22}"/>
              </a:ext>
            </a:extLst>
          </p:cNvPr>
          <p:cNvSpPr>
            <a:spLocks noGrp="1"/>
          </p:cNvSpPr>
          <p:nvPr>
            <p:ph type="body" sz="quarter" idx="11"/>
          </p:nvPr>
        </p:nvSpPr>
        <p:spPr/>
        <p:txBody>
          <a:bodyPr/>
          <a:lstStyle/>
          <a:p>
            <a:endParaRPr lang="ko-KR" altLang="en-US"/>
          </a:p>
        </p:txBody>
      </p:sp>
      <p:graphicFrame>
        <p:nvGraphicFramePr>
          <p:cNvPr id="7" name="표 6">
            <a:extLst>
              <a:ext uri="{FF2B5EF4-FFF2-40B4-BE49-F238E27FC236}">
                <a16:creationId xmlns="" xmlns:a16="http://schemas.microsoft.com/office/drawing/2014/main" id="{EE672C9C-2796-4CD4-B138-FB14ECB9EFA6}"/>
              </a:ext>
            </a:extLst>
          </p:cNvPr>
          <p:cNvGraphicFramePr>
            <a:graphicFrameLocks noGrp="1"/>
          </p:cNvGraphicFramePr>
          <p:nvPr>
            <p:extLst>
              <p:ext uri="{D42A27DB-BD31-4B8C-83A1-F6EECF244321}">
                <p14:modId xmlns:p14="http://schemas.microsoft.com/office/powerpoint/2010/main" val="1145338707"/>
              </p:ext>
            </p:extLst>
          </p:nvPr>
        </p:nvGraphicFramePr>
        <p:xfrm>
          <a:off x="8688288" y="476672"/>
          <a:ext cx="3384376" cy="2773373"/>
        </p:xfrm>
        <a:graphic>
          <a:graphicData uri="http://schemas.openxmlformats.org/drawingml/2006/table">
            <a:tbl>
              <a:tblPr firstRow="1" bandRow="1">
                <a:tableStyleId>{5C22544A-7EE6-4342-B048-85BDC9FD1C3A}</a:tableStyleId>
              </a:tblPr>
              <a:tblGrid>
                <a:gridCol w="403256">
                  <a:extLst>
                    <a:ext uri="{9D8B030D-6E8A-4147-A177-3AD203B41FA5}">
                      <a16:colId xmlns="" xmlns:a16="http://schemas.microsoft.com/office/drawing/2014/main" val="74772085"/>
                    </a:ext>
                  </a:extLst>
                </a:gridCol>
                <a:gridCol w="2981120">
                  <a:extLst>
                    <a:ext uri="{9D8B030D-6E8A-4147-A177-3AD203B41FA5}">
                      <a16:colId xmlns="" xmlns:a16="http://schemas.microsoft.com/office/drawing/2014/main"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1" dirty="0">
                          <a:solidFill>
                            <a:srgbClr val="4E5263"/>
                          </a:solidFill>
                          <a:latin typeface="+mn-ea"/>
                          <a:ea typeface="+mn-ea"/>
                          <a:sym typeface="맑은 고딕"/>
                        </a:rPr>
                        <a:t>Summery.</a:t>
                      </a:r>
                      <a:endParaRPr lang="en" altLang="ko-KR" sz="9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 xmlns:a16="http://schemas.microsoft.com/office/drawing/2014/main"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Summery</a:t>
                      </a:r>
                      <a:r>
                        <a:rPr lang="ko-KR" altLang="en-US" sz="800" b="0" dirty="0">
                          <a:solidFill>
                            <a:schemeClr val="tx1"/>
                          </a:solidFill>
                          <a:latin typeface="+mn-ea"/>
                          <a:ea typeface="+mn-ea"/>
                          <a:sym typeface="맑은 고딕"/>
                        </a:rPr>
                        <a:t>에는 해당 페이지와 관련된 요약사항을 정리해주세요</a:t>
                      </a:r>
                      <a:r>
                        <a:rPr lang="en-US" altLang="ko-KR" sz="800" b="0" dirty="0">
                          <a:solidFill>
                            <a:schemeClr val="tx1"/>
                          </a:solidFill>
                          <a:latin typeface="+mn-ea"/>
                          <a:ea typeface="+mn-ea"/>
                          <a:sym typeface="맑은 고딕"/>
                        </a:rPr>
                        <a:t>.</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Content_#001</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Content_#002</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Content_#003</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 xmlns:a16="http://schemas.microsoft.com/office/drawing/2014/main" val="3072083066"/>
                  </a:ext>
                </a:extLst>
              </a:tr>
              <a:tr h="241592">
                <a:tc>
                  <a:txBody>
                    <a:bodyPr/>
                    <a:lstStyle/>
                    <a:p>
                      <a:pPr algn="ctr" latinLnBrk="1">
                        <a:lnSpc>
                          <a:spcPct val="120000"/>
                        </a:lnSpc>
                      </a:pPr>
                      <a:r>
                        <a:rPr lang="en-US" altLang="ko-KR" sz="850" b="0" dirty="0">
                          <a:solidFill>
                            <a:schemeClr val="tx1"/>
                          </a:solidFill>
                          <a:latin typeface="+mn-ea"/>
                          <a:ea typeface="+mn-ea"/>
                        </a:rPr>
                        <a:t>1</a:t>
                      </a:r>
                      <a:endParaRPr lang="ko-KR" altLang="en-US" sz="85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 xmlns:a16="http://schemas.microsoft.com/office/drawing/2014/main" val="896699591"/>
                  </a:ext>
                </a:extLst>
              </a:tr>
              <a:tr h="241592">
                <a:tc>
                  <a:txBody>
                    <a:bodyPr/>
                    <a:lstStyle/>
                    <a:p>
                      <a:pPr algn="ctr" latinLnBrk="1">
                        <a:lnSpc>
                          <a:spcPct val="120000"/>
                        </a:lnSpc>
                      </a:pPr>
                      <a:r>
                        <a:rPr lang="en-US" altLang="ko-KR" sz="850" b="0" dirty="0">
                          <a:latin typeface="+mn-ea"/>
                          <a:ea typeface="+mn-ea"/>
                        </a:rPr>
                        <a:t>2</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endParaRPr kumimoji="1" lang="ko-KR" altLang="en-US" sz="85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 xmlns:a16="http://schemas.microsoft.com/office/drawing/2014/main" val="2972133637"/>
                  </a:ext>
                </a:extLst>
              </a:tr>
              <a:tr h="241592">
                <a:tc>
                  <a:txBody>
                    <a:bodyPr/>
                    <a:lstStyle/>
                    <a:p>
                      <a:pPr algn="ctr" latinLnBrk="1">
                        <a:lnSpc>
                          <a:spcPct val="120000"/>
                        </a:lnSpc>
                      </a:pPr>
                      <a:r>
                        <a:rPr lang="en-US" altLang="ko-KR" sz="850" b="0" dirty="0">
                          <a:latin typeface="+mn-ea"/>
                          <a:ea typeface="+mn-ea"/>
                        </a:rPr>
                        <a:t>3</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 xmlns:a16="http://schemas.microsoft.com/office/drawing/2014/main" val="2075783758"/>
                  </a:ext>
                </a:extLst>
              </a:tr>
              <a:tr h="241592">
                <a:tc>
                  <a:txBody>
                    <a:bodyPr/>
                    <a:lstStyle/>
                    <a:p>
                      <a:pPr algn="ctr" latinLnBrk="1">
                        <a:lnSpc>
                          <a:spcPct val="120000"/>
                        </a:lnSpc>
                      </a:pPr>
                      <a:r>
                        <a:rPr lang="en-US" altLang="ko-KR" sz="850" b="0" dirty="0">
                          <a:latin typeface="+mn-ea"/>
                          <a:ea typeface="+mn-ea"/>
                        </a:rPr>
                        <a:t>4</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endParaRPr kumimoji="1" lang="ko-KR" altLang="en-US" sz="85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 xmlns:a16="http://schemas.microsoft.com/office/drawing/2014/main" val="1068123190"/>
                  </a:ext>
                </a:extLst>
              </a:tr>
              <a:tr h="241592">
                <a:tc>
                  <a:txBody>
                    <a:bodyPr/>
                    <a:lstStyle/>
                    <a:p>
                      <a:pPr algn="ctr" latinLnBrk="1">
                        <a:lnSpc>
                          <a:spcPct val="120000"/>
                        </a:lnSpc>
                      </a:pPr>
                      <a:r>
                        <a:rPr lang="en-US" altLang="ko-KR" sz="850" b="0" dirty="0">
                          <a:latin typeface="+mn-ea"/>
                          <a:ea typeface="+mn-ea"/>
                        </a:rPr>
                        <a:t>5</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 xmlns:a16="http://schemas.microsoft.com/office/drawing/2014/main" val="1494350657"/>
                  </a:ext>
                </a:extLst>
              </a:tr>
              <a:tr h="241592">
                <a:tc>
                  <a:txBody>
                    <a:bodyPr/>
                    <a:lstStyle/>
                    <a:p>
                      <a:pPr algn="ctr" latinLnBrk="1">
                        <a:lnSpc>
                          <a:spcPct val="120000"/>
                        </a:lnSpc>
                      </a:pPr>
                      <a:r>
                        <a:rPr lang="en-US" altLang="ko-KR" sz="850" b="0" dirty="0">
                          <a:latin typeface="+mn-ea"/>
                          <a:ea typeface="+mn-ea"/>
                        </a:rPr>
                        <a:t>6</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 xmlns:a16="http://schemas.microsoft.com/office/drawing/2014/main" val="1839284551"/>
                  </a:ext>
                </a:extLst>
              </a:tr>
              <a:tr h="241592">
                <a:tc>
                  <a:txBody>
                    <a:bodyPr/>
                    <a:lstStyle/>
                    <a:p>
                      <a:pPr algn="ctr" latinLnBrk="1">
                        <a:lnSpc>
                          <a:spcPct val="120000"/>
                        </a:lnSpc>
                      </a:pPr>
                      <a:r>
                        <a:rPr lang="en-US" altLang="ko-KR" sz="850" b="0" dirty="0">
                          <a:latin typeface="+mn-ea"/>
                          <a:ea typeface="+mn-ea"/>
                        </a:rPr>
                        <a:t>7</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 xmlns:a16="http://schemas.microsoft.com/office/drawing/2014/main" val="1199453169"/>
                  </a:ext>
                </a:extLst>
              </a:tr>
            </a:tbl>
          </a:graphicData>
        </a:graphic>
      </p:graphicFrame>
      <p:sp>
        <p:nvSpPr>
          <p:cNvPr id="8" name="TextBox 7">
            <a:extLst>
              <a:ext uri="{FF2B5EF4-FFF2-40B4-BE49-F238E27FC236}">
                <a16:creationId xmlns="" xmlns:a16="http://schemas.microsoft.com/office/drawing/2014/main" id="{DDF58C48-5157-4FFA-B714-C02B198B9885}"/>
              </a:ext>
            </a:extLst>
          </p:cNvPr>
          <p:cNvSpPr txBox="1"/>
          <p:nvPr/>
        </p:nvSpPr>
        <p:spPr>
          <a:xfrm>
            <a:off x="11780252" y="106980"/>
            <a:ext cx="312906" cy="230832"/>
          </a:xfrm>
          <a:prstGeom prst="rect">
            <a:avLst/>
          </a:prstGeom>
          <a:noFill/>
        </p:spPr>
        <p:txBody>
          <a:bodyPr wrap="none" rtlCol="0">
            <a:spAutoFit/>
          </a:bodyPr>
          <a:lstStyle/>
          <a:p>
            <a:r>
              <a:rPr lang="en-US" altLang="ko-KR" sz="900" dirty="0" smtClean="0"/>
              <a:t>12</a:t>
            </a:r>
            <a:endParaRPr lang="ko-KR" altLang="en-US" sz="900" dirty="0"/>
          </a:p>
        </p:txBody>
      </p:sp>
      <p:sp>
        <p:nvSpPr>
          <p:cNvPr id="17" name="순서도: 처리 16">
            <a:extLst>
              <a:ext uri="{FF2B5EF4-FFF2-40B4-BE49-F238E27FC236}">
                <a16:creationId xmlns="" xmlns:a16="http://schemas.microsoft.com/office/drawing/2014/main" id="{343C90B0-D55E-4D35-B05F-607752C58BA7}"/>
              </a:ext>
            </a:extLst>
          </p:cNvPr>
          <p:cNvSpPr/>
          <p:nvPr/>
        </p:nvSpPr>
        <p:spPr>
          <a:xfrm>
            <a:off x="2570184" y="891622"/>
            <a:ext cx="3416954" cy="458076"/>
          </a:xfrm>
          <a:prstGeom prst="flowChartProcess">
            <a:avLst/>
          </a:prstGeom>
          <a:noFill/>
          <a:ln w="9525">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ko-KR" altLang="en-US" sz="3200" dirty="0" smtClean="0">
                <a:solidFill>
                  <a:schemeClr val="tx1"/>
                </a:solidFill>
              </a:rPr>
              <a:t>비밀번호 변경</a:t>
            </a:r>
            <a:endParaRPr lang="ko-KR" altLang="en-US" sz="3200" dirty="0">
              <a:solidFill>
                <a:schemeClr val="tx1"/>
              </a:solidFill>
            </a:endParaRPr>
          </a:p>
        </p:txBody>
      </p:sp>
      <p:sp>
        <p:nvSpPr>
          <p:cNvPr id="19" name="순서도: 처리 18">
            <a:extLst>
              <a:ext uri="{FF2B5EF4-FFF2-40B4-BE49-F238E27FC236}">
                <a16:creationId xmlns="" xmlns:a16="http://schemas.microsoft.com/office/drawing/2014/main" id="{34E0CF89-A010-4207-AE6C-27C5A144838E}"/>
              </a:ext>
            </a:extLst>
          </p:cNvPr>
          <p:cNvSpPr/>
          <p:nvPr/>
        </p:nvSpPr>
        <p:spPr>
          <a:xfrm>
            <a:off x="85061" y="422354"/>
            <a:ext cx="807628" cy="258572"/>
          </a:xfrm>
          <a:prstGeom prst="flowChartProcess">
            <a:avLst/>
          </a:prstGeom>
          <a:noFill/>
          <a:ln w="9525">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ko-KR" sz="1100" dirty="0">
                <a:solidFill>
                  <a:schemeClr val="tx1"/>
                </a:solidFill>
              </a:rPr>
              <a:t>Home</a:t>
            </a:r>
            <a:endParaRPr lang="ko-KR" altLang="en-US" sz="1100" dirty="0">
              <a:solidFill>
                <a:schemeClr val="tx1"/>
              </a:solidFill>
            </a:endParaRPr>
          </a:p>
        </p:txBody>
      </p:sp>
      <p:sp>
        <p:nvSpPr>
          <p:cNvPr id="20" name="직사각형 19"/>
          <p:cNvSpPr/>
          <p:nvPr/>
        </p:nvSpPr>
        <p:spPr>
          <a:xfrm>
            <a:off x="1847528" y="2780928"/>
            <a:ext cx="1080120"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100" dirty="0" smtClean="0"/>
              <a:t>비밀번호</a:t>
            </a:r>
            <a:endParaRPr lang="ko-KR" altLang="en-US" sz="1100" dirty="0"/>
          </a:p>
        </p:txBody>
      </p:sp>
      <p:sp>
        <p:nvSpPr>
          <p:cNvPr id="21" name="직사각형 20"/>
          <p:cNvSpPr/>
          <p:nvPr/>
        </p:nvSpPr>
        <p:spPr>
          <a:xfrm>
            <a:off x="3080048" y="2785223"/>
            <a:ext cx="3880048"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p>
        </p:txBody>
      </p:sp>
      <p:sp>
        <p:nvSpPr>
          <p:cNvPr id="22" name="직사각형 21"/>
          <p:cNvSpPr/>
          <p:nvPr/>
        </p:nvSpPr>
        <p:spPr>
          <a:xfrm>
            <a:off x="1847528" y="3665180"/>
            <a:ext cx="1080120"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100" dirty="0" smtClean="0"/>
              <a:t>비밀번호 확인</a:t>
            </a:r>
            <a:endParaRPr lang="ko-KR" altLang="en-US" sz="1100" dirty="0"/>
          </a:p>
        </p:txBody>
      </p:sp>
      <p:sp>
        <p:nvSpPr>
          <p:cNvPr id="23" name="직사각형 22"/>
          <p:cNvSpPr/>
          <p:nvPr/>
        </p:nvSpPr>
        <p:spPr>
          <a:xfrm>
            <a:off x="3080048" y="3669475"/>
            <a:ext cx="3880048"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p>
        </p:txBody>
      </p:sp>
      <p:sp>
        <p:nvSpPr>
          <p:cNvPr id="9" name="직사각형 8"/>
          <p:cNvSpPr/>
          <p:nvPr/>
        </p:nvSpPr>
        <p:spPr>
          <a:xfrm>
            <a:off x="3615786" y="4509120"/>
            <a:ext cx="1688126"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smtClean="0"/>
              <a:t>비밀번호 변경</a:t>
            </a:r>
            <a:endParaRPr lang="ko-KR" altLang="en-US" dirty="0"/>
          </a:p>
        </p:txBody>
      </p:sp>
      <p:sp>
        <p:nvSpPr>
          <p:cNvPr id="11" name="TextBox 10"/>
          <p:cNvSpPr txBox="1"/>
          <p:nvPr/>
        </p:nvSpPr>
        <p:spPr>
          <a:xfrm>
            <a:off x="1847528" y="3145263"/>
            <a:ext cx="3961341" cy="246221"/>
          </a:xfrm>
          <a:prstGeom prst="rect">
            <a:avLst/>
          </a:prstGeom>
          <a:noFill/>
        </p:spPr>
        <p:txBody>
          <a:bodyPr wrap="none" rtlCol="0">
            <a:spAutoFit/>
          </a:bodyPr>
          <a:lstStyle/>
          <a:p>
            <a:r>
              <a:rPr lang="ko-KR" altLang="en-US" sz="1000" dirty="0"/>
              <a:t>*비밀번호는 영문</a:t>
            </a:r>
            <a:r>
              <a:rPr lang="en-US" altLang="ko-KR" sz="1000" dirty="0"/>
              <a:t>, </a:t>
            </a:r>
            <a:r>
              <a:rPr lang="ko-KR" altLang="en-US" sz="1000" dirty="0"/>
              <a:t>숫자</a:t>
            </a:r>
            <a:r>
              <a:rPr lang="en-US" altLang="ko-KR" sz="1000" dirty="0"/>
              <a:t>, </a:t>
            </a:r>
            <a:r>
              <a:rPr lang="ko-KR" altLang="en-US" sz="1000" dirty="0"/>
              <a:t>특수문자 포함 </a:t>
            </a:r>
            <a:r>
              <a:rPr lang="en-US" altLang="ko-KR" sz="1000" dirty="0"/>
              <a:t>8</a:t>
            </a:r>
            <a:r>
              <a:rPr lang="ko-KR" altLang="en-US" sz="1000" dirty="0"/>
              <a:t>자 이상 입력해야 합니다</a:t>
            </a:r>
            <a:r>
              <a:rPr lang="en-US" altLang="ko-KR" sz="1000" dirty="0"/>
              <a:t>.</a:t>
            </a:r>
            <a:endParaRPr lang="ko-KR" altLang="en-US" sz="1000" dirty="0"/>
          </a:p>
        </p:txBody>
      </p:sp>
      <p:sp>
        <p:nvSpPr>
          <p:cNvPr id="24" name="직사각형 23"/>
          <p:cNvSpPr/>
          <p:nvPr/>
        </p:nvSpPr>
        <p:spPr>
          <a:xfrm>
            <a:off x="1559496" y="1844824"/>
            <a:ext cx="5112568" cy="3600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err="1" smtClean="0">
                <a:solidFill>
                  <a:schemeClr val="tx1"/>
                </a:solidFill>
              </a:rPr>
              <a:t>이메일</a:t>
            </a:r>
            <a:r>
              <a:rPr lang="ko-KR" altLang="en-US" dirty="0" smtClean="0">
                <a:solidFill>
                  <a:schemeClr val="tx1"/>
                </a:solidFill>
              </a:rPr>
              <a:t> 표시</a:t>
            </a:r>
            <a:r>
              <a:rPr lang="en-US" altLang="ko-KR" dirty="0">
                <a:solidFill>
                  <a:schemeClr val="tx1"/>
                </a:solidFill>
              </a:rPr>
              <a:t> </a:t>
            </a:r>
            <a:r>
              <a:rPr lang="en-US" altLang="ko-KR" dirty="0" smtClean="0">
                <a:solidFill>
                  <a:schemeClr val="tx1"/>
                </a:solidFill>
              </a:rPr>
              <a:t>ex) crulangle@korea.com</a:t>
            </a:r>
            <a:endParaRPr lang="ko-KR" altLang="en-US" dirty="0">
              <a:solidFill>
                <a:schemeClr val="tx1"/>
              </a:solidFill>
            </a:endParaRPr>
          </a:p>
        </p:txBody>
      </p:sp>
      <p:sp>
        <p:nvSpPr>
          <p:cNvPr id="25" name="순서도: 처리 24">
            <a:extLst>
              <a:ext uri="{FF2B5EF4-FFF2-40B4-BE49-F238E27FC236}">
                <a16:creationId xmlns="" xmlns:a16="http://schemas.microsoft.com/office/drawing/2014/main" id="{EF043EEA-7593-45E9-B0F0-34F55B1205A4}"/>
              </a:ext>
            </a:extLst>
          </p:cNvPr>
          <p:cNvSpPr/>
          <p:nvPr/>
        </p:nvSpPr>
        <p:spPr>
          <a:xfrm>
            <a:off x="3719736" y="422354"/>
            <a:ext cx="807628" cy="258572"/>
          </a:xfrm>
          <a:prstGeom prst="flowChartProcess">
            <a:avLst/>
          </a:prstGeom>
          <a:noFill/>
          <a:ln w="9525">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ko-KR" sz="1100" dirty="0">
                <a:solidFill>
                  <a:schemeClr val="tx1"/>
                </a:solidFill>
              </a:rPr>
              <a:t>About Us</a:t>
            </a:r>
            <a:endParaRPr lang="ko-KR" altLang="en-US" sz="1100" dirty="0">
              <a:solidFill>
                <a:schemeClr val="tx1"/>
              </a:solidFill>
            </a:endParaRPr>
          </a:p>
        </p:txBody>
      </p:sp>
      <p:sp>
        <p:nvSpPr>
          <p:cNvPr id="26" name="순서도: 처리 25">
            <a:extLst>
              <a:ext uri="{FF2B5EF4-FFF2-40B4-BE49-F238E27FC236}">
                <a16:creationId xmlns="" xmlns:a16="http://schemas.microsoft.com/office/drawing/2014/main" id="{9337BDF5-9621-4623-8026-27C878AC3516}"/>
              </a:ext>
            </a:extLst>
          </p:cNvPr>
          <p:cNvSpPr/>
          <p:nvPr/>
        </p:nvSpPr>
        <p:spPr>
          <a:xfrm>
            <a:off x="4573904" y="422354"/>
            <a:ext cx="807628" cy="258572"/>
          </a:xfrm>
          <a:prstGeom prst="flowChartProcess">
            <a:avLst/>
          </a:prstGeom>
          <a:noFill/>
          <a:ln w="9525">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ko-KR" sz="1100" dirty="0">
                <a:solidFill>
                  <a:schemeClr val="tx1"/>
                </a:solidFill>
              </a:rPr>
              <a:t>Guide</a:t>
            </a:r>
            <a:endParaRPr lang="ko-KR" altLang="en-US" sz="1100" dirty="0">
              <a:solidFill>
                <a:schemeClr val="tx1"/>
              </a:solidFill>
            </a:endParaRPr>
          </a:p>
        </p:txBody>
      </p:sp>
      <p:sp>
        <p:nvSpPr>
          <p:cNvPr id="27" name="순서도: 처리 26">
            <a:extLst>
              <a:ext uri="{FF2B5EF4-FFF2-40B4-BE49-F238E27FC236}">
                <a16:creationId xmlns="" xmlns:a16="http://schemas.microsoft.com/office/drawing/2014/main" id="{AC06BFD2-5662-4438-BA82-5ECD09C62123}"/>
              </a:ext>
            </a:extLst>
          </p:cNvPr>
          <p:cNvSpPr/>
          <p:nvPr/>
        </p:nvSpPr>
        <p:spPr>
          <a:xfrm>
            <a:off x="5428072" y="422354"/>
            <a:ext cx="807628" cy="258572"/>
          </a:xfrm>
          <a:prstGeom prst="flowChartProcess">
            <a:avLst/>
          </a:prstGeom>
          <a:noFill/>
          <a:ln w="9525">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ko-KR" sz="1100" dirty="0">
                <a:solidFill>
                  <a:schemeClr val="tx1"/>
                </a:solidFill>
              </a:rPr>
              <a:t>Design</a:t>
            </a:r>
            <a:endParaRPr lang="ko-KR" altLang="en-US" sz="1100" dirty="0">
              <a:solidFill>
                <a:schemeClr val="tx1"/>
              </a:solidFill>
            </a:endParaRPr>
          </a:p>
        </p:txBody>
      </p:sp>
      <p:sp>
        <p:nvSpPr>
          <p:cNvPr id="28" name="순서도: 처리 27">
            <a:extLst>
              <a:ext uri="{FF2B5EF4-FFF2-40B4-BE49-F238E27FC236}">
                <a16:creationId xmlns="" xmlns:a16="http://schemas.microsoft.com/office/drawing/2014/main" id="{58F8F58A-EF0E-4087-AEC8-34B8635E94D9}"/>
              </a:ext>
            </a:extLst>
          </p:cNvPr>
          <p:cNvSpPr/>
          <p:nvPr/>
        </p:nvSpPr>
        <p:spPr>
          <a:xfrm>
            <a:off x="6282240" y="422354"/>
            <a:ext cx="807628" cy="258572"/>
          </a:xfrm>
          <a:prstGeom prst="flowChartProcess">
            <a:avLst/>
          </a:prstGeom>
          <a:noFill/>
          <a:ln w="9525">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ko-KR" sz="900" dirty="0" smtClean="0">
                <a:solidFill>
                  <a:schemeClr val="tx1"/>
                </a:solidFill>
              </a:rPr>
              <a:t>Community</a:t>
            </a:r>
            <a:endParaRPr lang="ko-KR" altLang="en-US" sz="900" dirty="0">
              <a:solidFill>
                <a:schemeClr val="tx1"/>
              </a:solidFill>
            </a:endParaRPr>
          </a:p>
        </p:txBody>
      </p:sp>
      <p:sp>
        <p:nvSpPr>
          <p:cNvPr id="29" name="순서도: 처리 28">
            <a:extLst>
              <a:ext uri="{FF2B5EF4-FFF2-40B4-BE49-F238E27FC236}">
                <a16:creationId xmlns="" xmlns:a16="http://schemas.microsoft.com/office/drawing/2014/main" id="{AEB4D234-DDC3-446D-AB01-3E75C8E1E551}"/>
              </a:ext>
            </a:extLst>
          </p:cNvPr>
          <p:cNvSpPr/>
          <p:nvPr/>
        </p:nvSpPr>
        <p:spPr>
          <a:xfrm>
            <a:off x="7136408" y="422354"/>
            <a:ext cx="807628" cy="258572"/>
          </a:xfrm>
          <a:prstGeom prst="flowChartProcess">
            <a:avLst/>
          </a:prstGeom>
          <a:noFill/>
          <a:ln w="9525">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ko-KR" sz="1100" dirty="0" smtClean="0">
                <a:solidFill>
                  <a:schemeClr val="tx1"/>
                </a:solidFill>
              </a:rPr>
              <a:t>Logout</a:t>
            </a:r>
            <a:endParaRPr lang="ko-KR" altLang="en-US" sz="1100" dirty="0">
              <a:solidFill>
                <a:schemeClr val="tx1"/>
              </a:solidFill>
            </a:endParaRPr>
          </a:p>
        </p:txBody>
      </p:sp>
      <p:pic>
        <p:nvPicPr>
          <p:cNvPr id="30" name="Picture 2" descr="사람 아이콘 1123283 - 무료 다운로드 - illustAC">
            <a:hlinkClick r:id="rId2"/>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016391" y="388584"/>
            <a:ext cx="433537" cy="3261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12420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479376" y="404665"/>
            <a:ext cx="11425269" cy="576064"/>
          </a:xfrm>
          <a:prstGeom prst="rect">
            <a:avLst/>
          </a:prstGeom>
        </p:spPr>
        <p:txBody>
          <a:bodyPr/>
          <a:lstStyle/>
          <a:p>
            <a:r>
              <a:rPr lang="en-US" altLang="ko-KR" dirty="0">
                <a:solidFill>
                  <a:schemeClr val="tx1"/>
                </a:solidFill>
              </a:rPr>
              <a:t>History</a:t>
            </a:r>
            <a:endParaRPr lang="ko-KR" altLang="en-US" dirty="0">
              <a:solidFill>
                <a:schemeClr val="tx1"/>
              </a:solidFill>
            </a:endParaRPr>
          </a:p>
        </p:txBody>
      </p:sp>
      <p:graphicFrame>
        <p:nvGraphicFramePr>
          <p:cNvPr id="3" name="표 2"/>
          <p:cNvGraphicFramePr>
            <a:graphicFrameLocks noGrp="1"/>
          </p:cNvGraphicFramePr>
          <p:nvPr>
            <p:extLst>
              <p:ext uri="{D42A27DB-BD31-4B8C-83A1-F6EECF244321}">
                <p14:modId xmlns:p14="http://schemas.microsoft.com/office/powerpoint/2010/main" val="1039218382"/>
              </p:ext>
            </p:extLst>
          </p:nvPr>
        </p:nvGraphicFramePr>
        <p:xfrm>
          <a:off x="1197870" y="1700808"/>
          <a:ext cx="9796260" cy="2957903"/>
        </p:xfrm>
        <a:graphic>
          <a:graphicData uri="http://schemas.openxmlformats.org/drawingml/2006/table">
            <a:tbl>
              <a:tblPr>
                <a:tableStyleId>{5C22544A-7EE6-4342-B048-85BDC9FD1C3A}</a:tableStyleId>
              </a:tblPr>
              <a:tblGrid>
                <a:gridCol w="979622">
                  <a:extLst>
                    <a:ext uri="{9D8B030D-6E8A-4147-A177-3AD203B41FA5}">
                      <a16:colId xmlns="" xmlns:a16="http://schemas.microsoft.com/office/drawing/2014/main" val="20000"/>
                    </a:ext>
                  </a:extLst>
                </a:gridCol>
                <a:gridCol w="1246799">
                  <a:extLst>
                    <a:ext uri="{9D8B030D-6E8A-4147-A177-3AD203B41FA5}">
                      <a16:colId xmlns="" xmlns:a16="http://schemas.microsoft.com/office/drawing/2014/main" val="20001"/>
                    </a:ext>
                  </a:extLst>
                </a:gridCol>
                <a:gridCol w="5521529">
                  <a:extLst>
                    <a:ext uri="{9D8B030D-6E8A-4147-A177-3AD203B41FA5}">
                      <a16:colId xmlns="" xmlns:a16="http://schemas.microsoft.com/office/drawing/2014/main" val="20002"/>
                    </a:ext>
                  </a:extLst>
                </a:gridCol>
                <a:gridCol w="1068681">
                  <a:extLst>
                    <a:ext uri="{9D8B030D-6E8A-4147-A177-3AD203B41FA5}">
                      <a16:colId xmlns="" xmlns:a16="http://schemas.microsoft.com/office/drawing/2014/main" val="20004"/>
                    </a:ext>
                  </a:extLst>
                </a:gridCol>
                <a:gridCol w="979629">
                  <a:extLst>
                    <a:ext uri="{9D8B030D-6E8A-4147-A177-3AD203B41FA5}">
                      <a16:colId xmlns="" xmlns:a16="http://schemas.microsoft.com/office/drawing/2014/main" val="20005"/>
                    </a:ext>
                  </a:extLst>
                </a:gridCol>
              </a:tblGrid>
              <a:tr h="342763">
                <a:tc>
                  <a:txBody>
                    <a:bodyPr/>
                    <a:lstStyle/>
                    <a:p>
                      <a:pPr algn="l" latinLnBrk="1"/>
                      <a:r>
                        <a:rPr lang="en-US" altLang="ko-KR" sz="1000" b="1" dirty="0">
                          <a:solidFill>
                            <a:schemeClr val="tx1"/>
                          </a:solidFill>
                        </a:rPr>
                        <a:t>Version.</a:t>
                      </a:r>
                      <a:endParaRPr lang="ko-KR" altLang="en-US" sz="1000" b="1" dirty="0">
                        <a:solidFill>
                          <a:schemeClr val="tx1"/>
                        </a:solidFill>
                      </a:endParaRPr>
                    </a:p>
                  </a:txBody>
                  <a:tcPr anchor="ctr">
                    <a:lnR w="3175" cap="flat" cmpd="sng" algn="ctr">
                      <a:solidFill>
                        <a:schemeClr val="bg1">
                          <a:lumMod val="7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algn="l" latinLnBrk="1"/>
                      <a:r>
                        <a:rPr lang="en-US" altLang="ko-KR" sz="1000" b="1" dirty="0">
                          <a:solidFill>
                            <a:schemeClr val="tx1"/>
                          </a:solidFill>
                        </a:rPr>
                        <a:t>Date.</a:t>
                      </a:r>
                      <a:endParaRPr lang="ko-KR" altLang="en-US" sz="1000" b="1"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algn="l" latinLnBrk="1"/>
                      <a:r>
                        <a:rPr lang="en-US" altLang="ko-KR" sz="1000" b="1" dirty="0">
                          <a:solidFill>
                            <a:schemeClr val="tx1"/>
                          </a:solidFill>
                        </a:rPr>
                        <a:t>Content.</a:t>
                      </a:r>
                      <a:endParaRPr lang="ko-KR" altLang="en-US" sz="1000" b="1"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000" b="1" dirty="0">
                          <a:solidFill>
                            <a:schemeClr val="tx1"/>
                          </a:solidFill>
                        </a:rPr>
                        <a:t>Page.</a:t>
                      </a:r>
                      <a:endParaRPr lang="ko-KR" altLang="en-US" sz="1000" b="1"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000" b="1" dirty="0">
                          <a:solidFill>
                            <a:schemeClr val="tx1"/>
                          </a:solidFill>
                        </a:rPr>
                        <a:t>Owner.</a:t>
                      </a:r>
                      <a:endParaRPr lang="ko-KR" altLang="en-US" sz="1000" b="1"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85000"/>
                      </a:schemeClr>
                    </a:solidFill>
                  </a:tcPr>
                </a:tc>
                <a:extLst>
                  <a:ext uri="{0D108BD9-81ED-4DB2-BD59-A6C34878D82A}">
                    <a16:rowId xmlns="" xmlns:a16="http://schemas.microsoft.com/office/drawing/2014/main" val="10000"/>
                  </a:ext>
                </a:extLst>
              </a:tr>
              <a:tr h="321340">
                <a:tc>
                  <a:txBody>
                    <a:bodyPr/>
                    <a:lstStyle/>
                    <a:p>
                      <a:pPr algn="ctr" latinLnBrk="1"/>
                      <a:r>
                        <a:rPr lang="en-US" altLang="ko-KR" sz="900" dirty="0" smtClean="0">
                          <a:solidFill>
                            <a:schemeClr val="tx1"/>
                          </a:solidFill>
                          <a:latin typeface="+mn-ea"/>
                          <a:ea typeface="+mn-ea"/>
                        </a:rPr>
                        <a:t>v1.0</a:t>
                      </a:r>
                      <a:endParaRPr lang="ko-KR" altLang="en-US" sz="900" dirty="0">
                        <a:solidFill>
                          <a:schemeClr val="tx1"/>
                        </a:solidFill>
                        <a:latin typeface="+mn-ea"/>
                        <a:ea typeface="+mn-ea"/>
                      </a:endParaRPr>
                    </a:p>
                  </a:txBody>
                  <a:tcPr anchor="ctr">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ctr" latinLnBrk="1"/>
                      <a:r>
                        <a:rPr lang="en-US" altLang="ko-KR" sz="900" dirty="0" smtClean="0">
                          <a:solidFill>
                            <a:schemeClr val="tx1"/>
                          </a:solidFill>
                          <a:latin typeface="+mn-ea"/>
                          <a:ea typeface="+mn-ea"/>
                        </a:rPr>
                        <a:t>2021/04/03</a:t>
                      </a:r>
                      <a:endParaRPr lang="ko-KR" altLang="en-US" sz="900" dirty="0">
                        <a:solidFill>
                          <a:schemeClr val="tx1"/>
                        </a:solidFill>
                        <a:latin typeface="+mn-ea"/>
                        <a:ea typeface="+mn-ea"/>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108000" indent="-108000" algn="l" latinLnBrk="1">
                        <a:buFont typeface="Arial" pitchFamily="34" charset="0"/>
                        <a:buChar char="•"/>
                      </a:pPr>
                      <a:r>
                        <a:rPr lang="ko-KR" altLang="en-US" sz="900" dirty="0" smtClean="0">
                          <a:solidFill>
                            <a:schemeClr val="tx1"/>
                          </a:solidFill>
                        </a:rPr>
                        <a:t>화면설계서 작성</a:t>
                      </a:r>
                      <a:endParaRPr lang="ko-KR" altLang="en-US" sz="900"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ctr" latinLnBrk="1"/>
                      <a:r>
                        <a:rPr lang="en-US" altLang="ko-KR" sz="900" dirty="0" smtClean="0">
                          <a:solidFill>
                            <a:schemeClr val="tx1"/>
                          </a:solidFill>
                          <a:latin typeface="+mn-ea"/>
                          <a:ea typeface="+mn-ea"/>
                        </a:rPr>
                        <a:t>14</a:t>
                      </a:r>
                      <a:endParaRPr lang="ko-KR" altLang="en-US" sz="900" dirty="0">
                        <a:solidFill>
                          <a:schemeClr val="tx1"/>
                        </a:solidFill>
                        <a:latin typeface="+mn-ea"/>
                        <a:ea typeface="+mn-ea"/>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ctr" latinLnBrk="1"/>
                      <a:r>
                        <a:rPr lang="ko-KR" altLang="en-US" sz="900" dirty="0" smtClean="0">
                          <a:solidFill>
                            <a:schemeClr val="tx1"/>
                          </a:solidFill>
                        </a:rPr>
                        <a:t>장민준</a:t>
                      </a:r>
                      <a:r>
                        <a:rPr lang="en-US" altLang="ko-KR" sz="900" dirty="0" smtClean="0">
                          <a:solidFill>
                            <a:schemeClr val="tx1"/>
                          </a:solidFill>
                        </a:rPr>
                        <a:t>, </a:t>
                      </a:r>
                      <a:r>
                        <a:rPr lang="ko-KR" altLang="en-US" sz="900" dirty="0" smtClean="0">
                          <a:solidFill>
                            <a:schemeClr val="tx1"/>
                          </a:solidFill>
                        </a:rPr>
                        <a:t>오태영</a:t>
                      </a:r>
                      <a:r>
                        <a:rPr lang="en-US" altLang="ko-KR" sz="900" dirty="0" smtClean="0">
                          <a:solidFill>
                            <a:schemeClr val="tx1"/>
                          </a:solidFill>
                        </a:rPr>
                        <a:t>, </a:t>
                      </a:r>
                      <a:r>
                        <a:rPr lang="ko-KR" altLang="en-US" sz="900" dirty="0" smtClean="0">
                          <a:solidFill>
                            <a:schemeClr val="tx1"/>
                          </a:solidFill>
                        </a:rPr>
                        <a:t>김영민</a:t>
                      </a:r>
                      <a:endParaRPr lang="ko-KR" altLang="en-US" sz="900"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extLst>
                  <a:ext uri="{0D108BD9-81ED-4DB2-BD59-A6C34878D82A}">
                    <a16:rowId xmlns="" xmlns:a16="http://schemas.microsoft.com/office/drawing/2014/main" val="10001"/>
                  </a:ext>
                </a:extLst>
              </a:tr>
              <a:tr h="321340">
                <a:tc>
                  <a:txBody>
                    <a:bodyPr/>
                    <a:lstStyle/>
                    <a:p>
                      <a:pPr algn="ctr" latinLnBrk="1"/>
                      <a:endParaRPr lang="ko-KR" altLang="en-US" sz="900" dirty="0">
                        <a:solidFill>
                          <a:schemeClr val="tx1"/>
                        </a:solidFill>
                        <a:latin typeface="+mn-ea"/>
                        <a:ea typeface="+mn-ea"/>
                      </a:endParaRPr>
                    </a:p>
                  </a:txBody>
                  <a:tcPr anchor="ctr">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ctr" latinLnBrk="1"/>
                      <a:endParaRPr lang="ko-KR" altLang="en-US" sz="900" dirty="0">
                        <a:solidFill>
                          <a:schemeClr val="tx1"/>
                        </a:solidFill>
                        <a:latin typeface="+mn-ea"/>
                        <a:ea typeface="+mn-ea"/>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108000" marR="0" lvl="0" indent="-10800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endParaRPr lang="ko-KR" altLang="en-US" sz="900"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ctr" latinLnBrk="1"/>
                      <a:endParaRPr lang="ko-KR" altLang="en-US" sz="900"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ctr" latinLnBrk="1"/>
                      <a:endParaRPr lang="ko-KR" altLang="en-US" sz="900"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extLst>
                  <a:ext uri="{0D108BD9-81ED-4DB2-BD59-A6C34878D82A}">
                    <a16:rowId xmlns="" xmlns:a16="http://schemas.microsoft.com/office/drawing/2014/main" val="10002"/>
                  </a:ext>
                </a:extLst>
              </a:tr>
              <a:tr h="321340">
                <a:tc>
                  <a:txBody>
                    <a:bodyPr/>
                    <a:lstStyle/>
                    <a:p>
                      <a:pPr algn="ctr" latinLnBrk="1"/>
                      <a:endParaRPr lang="ko-KR" altLang="en-US" sz="900" dirty="0">
                        <a:solidFill>
                          <a:schemeClr val="tx1"/>
                        </a:solidFill>
                        <a:latin typeface="+mn-ea"/>
                        <a:ea typeface="+mn-ea"/>
                      </a:endParaRPr>
                    </a:p>
                  </a:txBody>
                  <a:tcPr anchor="ctr">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latinLnBrk="1"/>
                      <a:endParaRPr lang="ko-KR" altLang="en-US" sz="900" dirty="0">
                        <a:solidFill>
                          <a:schemeClr val="tx1"/>
                        </a:solidFill>
                        <a:latin typeface="+mn-ea"/>
                        <a:ea typeface="+mn-ea"/>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108000" indent="-108000" latinLnBrk="1">
                        <a:buFont typeface="Arial" panose="020B0604020202020204" pitchFamily="34" charset="0"/>
                        <a:buChar char="•"/>
                      </a:pPr>
                      <a:endParaRPr lang="ko-KR" altLang="en-US" sz="900" dirty="0">
                        <a:solidFill>
                          <a:schemeClr val="tx1"/>
                        </a:solidFill>
                        <a:latin typeface="+mn-ea"/>
                        <a:ea typeface="+mn-ea"/>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ctr" latinLnBrk="1"/>
                      <a:endParaRPr lang="ko-KR" altLang="en-US" sz="900"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ctr" latinLnBrk="1"/>
                      <a:endParaRPr lang="ko-KR" altLang="en-US" sz="900"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extLst>
                  <a:ext uri="{0D108BD9-81ED-4DB2-BD59-A6C34878D82A}">
                    <a16:rowId xmlns="" xmlns:a16="http://schemas.microsoft.com/office/drawing/2014/main" val="10003"/>
                  </a:ext>
                </a:extLst>
              </a:tr>
              <a:tr h="321340">
                <a:tc>
                  <a:txBody>
                    <a:bodyPr/>
                    <a:lstStyle/>
                    <a:p>
                      <a:pPr algn="ctr" latinLnBrk="1"/>
                      <a:endParaRPr lang="ko-KR" altLang="en-US" sz="900" dirty="0">
                        <a:solidFill>
                          <a:schemeClr val="tx1"/>
                        </a:solidFill>
                        <a:latin typeface="+mn-ea"/>
                        <a:ea typeface="+mn-ea"/>
                      </a:endParaRPr>
                    </a:p>
                  </a:txBody>
                  <a:tcPr anchor="ctr">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latinLnBrk="1"/>
                      <a:endParaRPr lang="ko-KR" altLang="en-US" sz="900" dirty="0">
                        <a:solidFill>
                          <a:schemeClr val="tx1"/>
                        </a:solidFill>
                        <a:latin typeface="+mn-ea"/>
                        <a:ea typeface="+mn-ea"/>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108000" indent="-108000" latinLnBrk="1">
                        <a:buFont typeface="Arial" panose="020B0604020202020204" pitchFamily="34" charset="0"/>
                        <a:buChar char="•"/>
                      </a:pPr>
                      <a:endParaRPr lang="ko-KR" altLang="en-US" sz="900" dirty="0">
                        <a:solidFill>
                          <a:schemeClr val="tx1"/>
                        </a:solidFill>
                        <a:latin typeface="+mn-ea"/>
                        <a:ea typeface="+mn-ea"/>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ctr" latinLnBrk="1"/>
                      <a:endParaRPr lang="ko-KR" altLang="en-US" sz="900"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ctr" latinLnBrk="1"/>
                      <a:endParaRPr lang="ko-KR" altLang="en-US" sz="900"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extLst>
                  <a:ext uri="{0D108BD9-81ED-4DB2-BD59-A6C34878D82A}">
                    <a16:rowId xmlns="" xmlns:a16="http://schemas.microsoft.com/office/drawing/2014/main" val="10004"/>
                  </a:ext>
                </a:extLst>
              </a:tr>
              <a:tr h="321340">
                <a:tc>
                  <a:txBody>
                    <a:bodyPr/>
                    <a:lstStyle/>
                    <a:p>
                      <a:pPr algn="ctr" latinLnBrk="1"/>
                      <a:endParaRPr lang="ko-KR" altLang="en-US" sz="900" dirty="0">
                        <a:solidFill>
                          <a:schemeClr val="tx1"/>
                        </a:solidFill>
                        <a:latin typeface="+mn-ea"/>
                        <a:ea typeface="+mn-ea"/>
                      </a:endParaRPr>
                    </a:p>
                  </a:txBody>
                  <a:tcPr anchor="ctr">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latinLnBrk="1"/>
                      <a:endParaRPr lang="ko-KR" altLang="en-US" sz="900" dirty="0">
                        <a:solidFill>
                          <a:schemeClr val="tx1"/>
                        </a:solidFill>
                        <a:latin typeface="+mn-ea"/>
                        <a:ea typeface="+mn-ea"/>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108000" indent="-108000" latinLnBrk="1">
                        <a:buFont typeface="Arial" panose="020B0604020202020204" pitchFamily="34" charset="0"/>
                        <a:buChar char="•"/>
                      </a:pPr>
                      <a:endParaRPr lang="ko-KR" altLang="en-US" sz="900" dirty="0">
                        <a:solidFill>
                          <a:schemeClr val="tx1"/>
                        </a:solidFill>
                        <a:latin typeface="+mn-ea"/>
                        <a:ea typeface="+mn-ea"/>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ctr" latinLnBrk="1"/>
                      <a:endParaRPr lang="ko-KR" altLang="en-US" sz="900"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ctr" latinLnBrk="1"/>
                      <a:endParaRPr lang="ko-KR" altLang="en-US" sz="900"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extLst>
                  <a:ext uri="{0D108BD9-81ED-4DB2-BD59-A6C34878D82A}">
                    <a16:rowId xmlns="" xmlns:a16="http://schemas.microsoft.com/office/drawing/2014/main" val="10005"/>
                  </a:ext>
                </a:extLst>
              </a:tr>
              <a:tr h="321340">
                <a:tc>
                  <a:txBody>
                    <a:bodyPr/>
                    <a:lstStyle/>
                    <a:p>
                      <a:pPr algn="ctr" latinLnBrk="1"/>
                      <a:endParaRPr lang="ko-KR" altLang="en-US" sz="900" dirty="0">
                        <a:solidFill>
                          <a:schemeClr val="tx1"/>
                        </a:solidFill>
                        <a:latin typeface="+mn-ea"/>
                        <a:ea typeface="+mn-ea"/>
                      </a:endParaRPr>
                    </a:p>
                  </a:txBody>
                  <a:tcPr anchor="ctr">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latinLnBrk="1"/>
                      <a:endParaRPr lang="ko-KR" altLang="en-US" sz="900" dirty="0">
                        <a:solidFill>
                          <a:schemeClr val="tx1"/>
                        </a:solidFill>
                        <a:latin typeface="+mn-ea"/>
                        <a:ea typeface="+mn-ea"/>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108000" indent="-108000" latinLnBrk="1">
                        <a:buFont typeface="Arial" panose="020B0604020202020204" pitchFamily="34" charset="0"/>
                        <a:buChar char="•"/>
                      </a:pPr>
                      <a:endParaRPr lang="ko-KR" altLang="en-US" sz="900" dirty="0">
                        <a:solidFill>
                          <a:schemeClr val="tx1"/>
                        </a:solidFill>
                        <a:latin typeface="+mn-ea"/>
                        <a:ea typeface="+mn-ea"/>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ctr" latinLnBrk="1"/>
                      <a:endParaRPr lang="ko-KR" altLang="en-US" sz="900"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ctr" latinLnBrk="1"/>
                      <a:endParaRPr lang="ko-KR" altLang="en-US" sz="900"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extLst>
                  <a:ext uri="{0D108BD9-81ED-4DB2-BD59-A6C34878D82A}">
                    <a16:rowId xmlns="" xmlns:a16="http://schemas.microsoft.com/office/drawing/2014/main" val="10006"/>
                  </a:ext>
                </a:extLst>
              </a:tr>
              <a:tr h="321340">
                <a:tc>
                  <a:txBody>
                    <a:bodyPr/>
                    <a:lstStyle/>
                    <a:p>
                      <a:pPr algn="ctr" latinLnBrk="1"/>
                      <a:endParaRPr lang="ko-KR" altLang="en-US" sz="900" dirty="0">
                        <a:solidFill>
                          <a:schemeClr val="tx1"/>
                        </a:solidFill>
                        <a:latin typeface="+mn-ea"/>
                        <a:ea typeface="+mn-ea"/>
                      </a:endParaRPr>
                    </a:p>
                  </a:txBody>
                  <a:tcPr anchor="ctr">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latinLnBrk="1"/>
                      <a:endParaRPr lang="ko-KR" altLang="en-US" sz="900" dirty="0">
                        <a:solidFill>
                          <a:schemeClr val="tx1"/>
                        </a:solidFill>
                        <a:latin typeface="+mn-ea"/>
                        <a:ea typeface="+mn-ea"/>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108000" indent="-108000" latinLnBrk="1">
                        <a:buFont typeface="Arial" panose="020B0604020202020204" pitchFamily="34" charset="0"/>
                        <a:buChar char="•"/>
                      </a:pPr>
                      <a:endParaRPr lang="ko-KR" altLang="en-US" sz="900" dirty="0">
                        <a:solidFill>
                          <a:schemeClr val="tx1"/>
                        </a:solidFill>
                        <a:latin typeface="+mn-ea"/>
                        <a:ea typeface="+mn-ea"/>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ctr" latinLnBrk="1"/>
                      <a:endParaRPr lang="ko-KR" altLang="en-US" sz="900"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ctr" latinLnBrk="1"/>
                      <a:endParaRPr lang="ko-KR" altLang="en-US" sz="900"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extLst>
                  <a:ext uri="{0D108BD9-81ED-4DB2-BD59-A6C34878D82A}">
                    <a16:rowId xmlns="" xmlns:a16="http://schemas.microsoft.com/office/drawing/2014/main" val="10014"/>
                  </a:ext>
                </a:extLst>
              </a:tr>
              <a:tr h="321340">
                <a:tc>
                  <a:txBody>
                    <a:bodyPr/>
                    <a:lstStyle/>
                    <a:p>
                      <a:pPr algn="ctr" latinLnBrk="1"/>
                      <a:endParaRPr lang="ko-KR" altLang="en-US" sz="900" dirty="0">
                        <a:solidFill>
                          <a:schemeClr val="tx1"/>
                        </a:solidFill>
                        <a:latin typeface="+mn-ea"/>
                        <a:ea typeface="+mn-ea"/>
                      </a:endParaRPr>
                    </a:p>
                  </a:txBody>
                  <a:tcPr anchor="ctr">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noFill/>
                  </a:tcPr>
                </a:tc>
                <a:tc>
                  <a:txBody>
                    <a:bodyPr/>
                    <a:lstStyle/>
                    <a:p>
                      <a:pPr latinLnBrk="1"/>
                      <a:endParaRPr lang="ko-KR" altLang="en-US" sz="900" dirty="0">
                        <a:solidFill>
                          <a:schemeClr val="tx1"/>
                        </a:solidFill>
                        <a:latin typeface="+mn-ea"/>
                        <a:ea typeface="+mn-ea"/>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noFill/>
                  </a:tcPr>
                </a:tc>
                <a:tc>
                  <a:txBody>
                    <a:bodyPr/>
                    <a:lstStyle/>
                    <a:p>
                      <a:pPr marL="108000" indent="-108000" latinLnBrk="1">
                        <a:buFont typeface="Arial" panose="020B0604020202020204" pitchFamily="34" charset="0"/>
                        <a:buChar char="•"/>
                      </a:pPr>
                      <a:endParaRPr lang="ko-KR" altLang="en-US" sz="900" dirty="0">
                        <a:solidFill>
                          <a:schemeClr val="tx1"/>
                        </a:solidFill>
                        <a:latin typeface="+mn-ea"/>
                        <a:ea typeface="+mn-ea"/>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noFill/>
                  </a:tcPr>
                </a:tc>
                <a:tc>
                  <a:txBody>
                    <a:bodyPr/>
                    <a:lstStyle/>
                    <a:p>
                      <a:pPr algn="ctr" latinLnBrk="1"/>
                      <a:endParaRPr lang="ko-KR" altLang="en-US" sz="900"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noFill/>
                  </a:tcPr>
                </a:tc>
                <a:tc>
                  <a:txBody>
                    <a:bodyPr/>
                    <a:lstStyle/>
                    <a:p>
                      <a:pPr algn="ctr" latinLnBrk="1"/>
                      <a:endParaRPr lang="ko-KR" altLang="en-US" sz="900"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noFill/>
                  </a:tcPr>
                </a:tc>
                <a:extLst>
                  <a:ext uri="{0D108BD9-81ED-4DB2-BD59-A6C34878D82A}">
                    <a16:rowId xmlns="" xmlns:a16="http://schemas.microsoft.com/office/drawing/2014/main" val="10015"/>
                  </a:ext>
                </a:extLst>
              </a:tr>
            </a:tbl>
          </a:graphicData>
        </a:graphic>
      </p:graphicFrame>
      <p:sp>
        <p:nvSpPr>
          <p:cNvPr id="5" name="TextBox 4">
            <a:extLst>
              <a:ext uri="{FF2B5EF4-FFF2-40B4-BE49-F238E27FC236}">
                <a16:creationId xmlns="" xmlns:a16="http://schemas.microsoft.com/office/drawing/2014/main" id="{90B8312E-970E-458B-87FB-84F7A22C22BA}"/>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2</a:t>
            </a:fld>
            <a:endParaRPr lang="ko-KR" altLang="en-US" sz="900" dirty="0"/>
          </a:p>
        </p:txBody>
      </p:sp>
    </p:spTree>
    <p:extLst>
      <p:ext uri="{BB962C8B-B14F-4D97-AF65-F5344CB8AC3E}">
        <p14:creationId xmlns:p14="http://schemas.microsoft.com/office/powerpoint/2010/main" val="15807835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그림 29" descr="개, 대지, 실외, 갈색이(가) 표시된 사진&#10;&#10;자동 생성된 설명">
            <a:extLst>
              <a:ext uri="{FF2B5EF4-FFF2-40B4-BE49-F238E27FC236}">
                <a16:creationId xmlns="" xmlns:a16="http://schemas.microsoft.com/office/drawing/2014/main" id="{D5B194C9-1DB2-4B94-903E-9CD7834D8852}"/>
              </a:ext>
            </a:extLst>
          </p:cNvPr>
          <p:cNvPicPr>
            <a:picLocks noChangeAspect="1"/>
          </p:cNvPicPr>
          <p:nvPr/>
        </p:nvPicPr>
        <p:blipFill rotWithShape="1">
          <a:blip r:embed="rId2" cstate="print">
            <a:alphaModFix amt="40000"/>
            <a:extLst>
              <a:ext uri="{BEBA8EAE-BF5A-486C-A8C5-ECC9F3942E4B}">
                <a14:imgProps xmlns:a14="http://schemas.microsoft.com/office/drawing/2010/main">
                  <a14:imgLayer r:embed="rId3">
                    <a14:imgEffect>
                      <a14:colorTemperature colorTemp="9000"/>
                    </a14:imgEffect>
                  </a14:imgLayer>
                </a14:imgProps>
              </a:ext>
              <a:ext uri="{28A0092B-C50C-407E-A947-70E740481C1C}">
                <a14:useLocalDpi xmlns:a14="http://schemas.microsoft.com/office/drawing/2010/main" val="0"/>
              </a:ext>
            </a:extLst>
          </a:blip>
          <a:srcRect t="29331" b="18810"/>
          <a:stretch/>
        </p:blipFill>
        <p:spPr>
          <a:xfrm>
            <a:off x="85061" y="771507"/>
            <a:ext cx="8387204" cy="5948974"/>
          </a:xfrm>
          <a:prstGeom prst="rect">
            <a:avLst/>
          </a:prstGeom>
          <a:effectLst>
            <a:outerShdw blurRad="50800" dist="50800" dir="5400000" algn="ctr" rotWithShape="0">
              <a:srgbClr val="000000">
                <a:alpha val="50000"/>
              </a:srgbClr>
            </a:outerShdw>
          </a:effectLst>
        </p:spPr>
      </p:pic>
      <p:sp>
        <p:nvSpPr>
          <p:cNvPr id="4" name="텍스트 개체 틀 3">
            <a:extLst>
              <a:ext uri="{FF2B5EF4-FFF2-40B4-BE49-F238E27FC236}">
                <a16:creationId xmlns="" xmlns:a16="http://schemas.microsoft.com/office/drawing/2014/main" id="{32E285E0-25D1-4806-B9DF-3590BD92D435}"/>
              </a:ext>
            </a:extLst>
          </p:cNvPr>
          <p:cNvSpPr>
            <a:spLocks noGrp="1"/>
          </p:cNvSpPr>
          <p:nvPr>
            <p:ph type="body" sz="quarter" idx="10"/>
          </p:nvPr>
        </p:nvSpPr>
        <p:spPr/>
        <p:txBody>
          <a:bodyPr/>
          <a:lstStyle/>
          <a:p>
            <a:r>
              <a:rPr lang="en-US" altLang="ko-KR" dirty="0"/>
              <a:t>Home</a:t>
            </a:r>
            <a:endParaRPr lang="ko-KR" altLang="en-US" dirty="0"/>
          </a:p>
        </p:txBody>
      </p:sp>
      <p:sp>
        <p:nvSpPr>
          <p:cNvPr id="5" name="텍스트 개체 틀 4">
            <a:extLst>
              <a:ext uri="{FF2B5EF4-FFF2-40B4-BE49-F238E27FC236}">
                <a16:creationId xmlns="" xmlns:a16="http://schemas.microsoft.com/office/drawing/2014/main" id="{181CE6EC-43A5-4409-9C12-1C3782E8CB22}"/>
              </a:ext>
            </a:extLst>
          </p:cNvPr>
          <p:cNvSpPr>
            <a:spLocks noGrp="1"/>
          </p:cNvSpPr>
          <p:nvPr>
            <p:ph type="body" sz="quarter" idx="11"/>
          </p:nvPr>
        </p:nvSpPr>
        <p:spPr/>
        <p:txBody>
          <a:bodyPr/>
          <a:lstStyle/>
          <a:p>
            <a:endParaRPr lang="ko-KR" altLang="en-US" dirty="0"/>
          </a:p>
        </p:txBody>
      </p:sp>
      <p:graphicFrame>
        <p:nvGraphicFramePr>
          <p:cNvPr id="7" name="표 6">
            <a:extLst>
              <a:ext uri="{FF2B5EF4-FFF2-40B4-BE49-F238E27FC236}">
                <a16:creationId xmlns="" xmlns:a16="http://schemas.microsoft.com/office/drawing/2014/main" id="{EE672C9C-2796-4CD4-B138-FB14ECB9EFA6}"/>
              </a:ext>
            </a:extLst>
          </p:cNvPr>
          <p:cNvGraphicFramePr>
            <a:graphicFrameLocks noGrp="1"/>
          </p:cNvGraphicFramePr>
          <p:nvPr>
            <p:extLst>
              <p:ext uri="{D42A27DB-BD31-4B8C-83A1-F6EECF244321}">
                <p14:modId xmlns:p14="http://schemas.microsoft.com/office/powerpoint/2010/main" val="3163780911"/>
              </p:ext>
            </p:extLst>
          </p:nvPr>
        </p:nvGraphicFramePr>
        <p:xfrm>
          <a:off x="8688288" y="476672"/>
          <a:ext cx="3384376" cy="2773373"/>
        </p:xfrm>
        <a:graphic>
          <a:graphicData uri="http://schemas.openxmlformats.org/drawingml/2006/table">
            <a:tbl>
              <a:tblPr firstRow="1" bandRow="1">
                <a:tableStyleId>{5C22544A-7EE6-4342-B048-85BDC9FD1C3A}</a:tableStyleId>
              </a:tblPr>
              <a:tblGrid>
                <a:gridCol w="403256">
                  <a:extLst>
                    <a:ext uri="{9D8B030D-6E8A-4147-A177-3AD203B41FA5}">
                      <a16:colId xmlns="" xmlns:a16="http://schemas.microsoft.com/office/drawing/2014/main" val="74772085"/>
                    </a:ext>
                  </a:extLst>
                </a:gridCol>
                <a:gridCol w="2981120">
                  <a:extLst>
                    <a:ext uri="{9D8B030D-6E8A-4147-A177-3AD203B41FA5}">
                      <a16:colId xmlns="" xmlns:a16="http://schemas.microsoft.com/office/drawing/2014/main"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1" dirty="0">
                          <a:solidFill>
                            <a:srgbClr val="4E5263"/>
                          </a:solidFill>
                          <a:latin typeface="+mn-ea"/>
                          <a:ea typeface="+mn-ea"/>
                          <a:sym typeface="맑은 고딕"/>
                        </a:rPr>
                        <a:t>Summery.</a:t>
                      </a:r>
                      <a:endParaRPr lang="en" altLang="ko-KR" sz="9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 xmlns:a16="http://schemas.microsoft.com/office/drawing/2014/main"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Summery</a:t>
                      </a:r>
                      <a:r>
                        <a:rPr lang="ko-KR" altLang="en-US" sz="800" b="0" dirty="0">
                          <a:solidFill>
                            <a:schemeClr val="tx1"/>
                          </a:solidFill>
                          <a:latin typeface="+mn-ea"/>
                          <a:ea typeface="+mn-ea"/>
                          <a:sym typeface="맑은 고딕"/>
                        </a:rPr>
                        <a:t>에는 해당 페이지와 관련된 요약사항을 정리해주세요</a:t>
                      </a:r>
                      <a:r>
                        <a:rPr lang="en-US" altLang="ko-KR" sz="800" b="0" dirty="0">
                          <a:solidFill>
                            <a:schemeClr val="tx1"/>
                          </a:solidFill>
                          <a:latin typeface="+mn-ea"/>
                          <a:ea typeface="+mn-ea"/>
                          <a:sym typeface="맑은 고딕"/>
                        </a:rPr>
                        <a:t>.</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Content_#001</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Content_#002</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Content_#003</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 xmlns:a16="http://schemas.microsoft.com/office/drawing/2014/main" val="3072083066"/>
                  </a:ext>
                </a:extLst>
              </a:tr>
              <a:tr h="241592">
                <a:tc>
                  <a:txBody>
                    <a:bodyPr/>
                    <a:lstStyle/>
                    <a:p>
                      <a:pPr algn="ctr" latinLnBrk="1">
                        <a:lnSpc>
                          <a:spcPct val="120000"/>
                        </a:lnSpc>
                      </a:pPr>
                      <a:r>
                        <a:rPr lang="en-US" altLang="ko-KR" sz="850" b="0" dirty="0">
                          <a:solidFill>
                            <a:schemeClr val="tx1"/>
                          </a:solidFill>
                          <a:latin typeface="+mn-ea"/>
                          <a:ea typeface="+mn-ea"/>
                        </a:rPr>
                        <a:t>1</a:t>
                      </a:r>
                      <a:endParaRPr lang="ko-KR" altLang="en-US" sz="85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 xmlns:a16="http://schemas.microsoft.com/office/drawing/2014/main" val="896699591"/>
                  </a:ext>
                </a:extLst>
              </a:tr>
              <a:tr h="241592">
                <a:tc>
                  <a:txBody>
                    <a:bodyPr/>
                    <a:lstStyle/>
                    <a:p>
                      <a:pPr algn="ctr" latinLnBrk="1">
                        <a:lnSpc>
                          <a:spcPct val="120000"/>
                        </a:lnSpc>
                      </a:pPr>
                      <a:r>
                        <a:rPr lang="en-US" altLang="ko-KR" sz="850" b="0" dirty="0">
                          <a:latin typeface="+mn-ea"/>
                          <a:ea typeface="+mn-ea"/>
                        </a:rPr>
                        <a:t>2</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endParaRPr kumimoji="1" lang="ko-KR" altLang="en-US" sz="85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 xmlns:a16="http://schemas.microsoft.com/office/drawing/2014/main" val="2972133637"/>
                  </a:ext>
                </a:extLst>
              </a:tr>
              <a:tr h="241592">
                <a:tc>
                  <a:txBody>
                    <a:bodyPr/>
                    <a:lstStyle/>
                    <a:p>
                      <a:pPr algn="ctr" latinLnBrk="1">
                        <a:lnSpc>
                          <a:spcPct val="120000"/>
                        </a:lnSpc>
                      </a:pPr>
                      <a:r>
                        <a:rPr lang="en-US" altLang="ko-KR" sz="850" b="0" dirty="0">
                          <a:latin typeface="+mn-ea"/>
                          <a:ea typeface="+mn-ea"/>
                        </a:rPr>
                        <a:t>3</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 xmlns:a16="http://schemas.microsoft.com/office/drawing/2014/main" val="2075783758"/>
                  </a:ext>
                </a:extLst>
              </a:tr>
              <a:tr h="241592">
                <a:tc>
                  <a:txBody>
                    <a:bodyPr/>
                    <a:lstStyle/>
                    <a:p>
                      <a:pPr algn="ctr" latinLnBrk="1">
                        <a:lnSpc>
                          <a:spcPct val="120000"/>
                        </a:lnSpc>
                      </a:pPr>
                      <a:r>
                        <a:rPr lang="en-US" altLang="ko-KR" sz="850" b="0" dirty="0">
                          <a:latin typeface="+mn-ea"/>
                          <a:ea typeface="+mn-ea"/>
                        </a:rPr>
                        <a:t>4</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endParaRPr kumimoji="1" lang="ko-KR" altLang="en-US" sz="85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 xmlns:a16="http://schemas.microsoft.com/office/drawing/2014/main" val="1068123190"/>
                  </a:ext>
                </a:extLst>
              </a:tr>
              <a:tr h="241592">
                <a:tc>
                  <a:txBody>
                    <a:bodyPr/>
                    <a:lstStyle/>
                    <a:p>
                      <a:pPr algn="ctr" latinLnBrk="1">
                        <a:lnSpc>
                          <a:spcPct val="120000"/>
                        </a:lnSpc>
                      </a:pPr>
                      <a:r>
                        <a:rPr lang="en-US" altLang="ko-KR" sz="850" b="0" dirty="0">
                          <a:latin typeface="+mn-ea"/>
                          <a:ea typeface="+mn-ea"/>
                        </a:rPr>
                        <a:t>5</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 xmlns:a16="http://schemas.microsoft.com/office/drawing/2014/main" val="1494350657"/>
                  </a:ext>
                </a:extLst>
              </a:tr>
              <a:tr h="241592">
                <a:tc>
                  <a:txBody>
                    <a:bodyPr/>
                    <a:lstStyle/>
                    <a:p>
                      <a:pPr algn="ctr" latinLnBrk="1">
                        <a:lnSpc>
                          <a:spcPct val="120000"/>
                        </a:lnSpc>
                      </a:pPr>
                      <a:r>
                        <a:rPr lang="en-US" altLang="ko-KR" sz="850" b="0" dirty="0">
                          <a:latin typeface="+mn-ea"/>
                          <a:ea typeface="+mn-ea"/>
                        </a:rPr>
                        <a:t>6</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 xmlns:a16="http://schemas.microsoft.com/office/drawing/2014/main" val="1839284551"/>
                  </a:ext>
                </a:extLst>
              </a:tr>
              <a:tr h="241592">
                <a:tc>
                  <a:txBody>
                    <a:bodyPr/>
                    <a:lstStyle/>
                    <a:p>
                      <a:pPr algn="ctr" latinLnBrk="1">
                        <a:lnSpc>
                          <a:spcPct val="120000"/>
                        </a:lnSpc>
                      </a:pPr>
                      <a:r>
                        <a:rPr lang="en-US" altLang="ko-KR" sz="850" b="0" dirty="0">
                          <a:latin typeface="+mn-ea"/>
                          <a:ea typeface="+mn-ea"/>
                        </a:rPr>
                        <a:t>7</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 xmlns:a16="http://schemas.microsoft.com/office/drawing/2014/main" val="1199453169"/>
                  </a:ext>
                </a:extLst>
              </a:tr>
            </a:tbl>
          </a:graphicData>
        </a:graphic>
      </p:graphicFrame>
      <p:sp>
        <p:nvSpPr>
          <p:cNvPr id="8" name="TextBox 7">
            <a:extLst>
              <a:ext uri="{FF2B5EF4-FFF2-40B4-BE49-F238E27FC236}">
                <a16:creationId xmlns="" xmlns:a16="http://schemas.microsoft.com/office/drawing/2014/main" id="{DDF58C48-5157-4FFA-B714-C02B198B9885}"/>
              </a:ext>
            </a:extLst>
          </p:cNvPr>
          <p:cNvSpPr txBox="1"/>
          <p:nvPr/>
        </p:nvSpPr>
        <p:spPr>
          <a:xfrm>
            <a:off x="11780252" y="106980"/>
            <a:ext cx="248786" cy="230832"/>
          </a:xfrm>
          <a:prstGeom prst="rect">
            <a:avLst/>
          </a:prstGeom>
          <a:noFill/>
        </p:spPr>
        <p:txBody>
          <a:bodyPr wrap="none" rtlCol="0">
            <a:spAutoFit/>
          </a:bodyPr>
          <a:lstStyle/>
          <a:p>
            <a:r>
              <a:rPr lang="en-US" altLang="ko-KR" sz="900" dirty="0" smtClean="0"/>
              <a:t>1</a:t>
            </a:r>
            <a:endParaRPr lang="ko-KR" altLang="en-US" sz="900" dirty="0"/>
          </a:p>
        </p:txBody>
      </p:sp>
      <p:sp>
        <p:nvSpPr>
          <p:cNvPr id="17" name="순서도: 처리 16">
            <a:extLst>
              <a:ext uri="{FF2B5EF4-FFF2-40B4-BE49-F238E27FC236}">
                <a16:creationId xmlns="" xmlns:a16="http://schemas.microsoft.com/office/drawing/2014/main" id="{343C90B0-D55E-4D35-B05F-607752C58BA7}"/>
              </a:ext>
            </a:extLst>
          </p:cNvPr>
          <p:cNvSpPr/>
          <p:nvPr/>
        </p:nvSpPr>
        <p:spPr>
          <a:xfrm>
            <a:off x="107874" y="875675"/>
            <a:ext cx="4547965" cy="458076"/>
          </a:xfrm>
          <a:prstGeom prst="flowChartProcess">
            <a:avLst/>
          </a:prstGeom>
          <a:noFill/>
          <a:ln w="9525">
            <a:noFill/>
          </a:ln>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altLang="ko-KR" sz="4400" b="1" dirty="0">
                <a:solidFill>
                  <a:schemeClr val="tx1"/>
                </a:solidFill>
              </a:rPr>
              <a:t>SHOW CAR</a:t>
            </a:r>
            <a:endParaRPr lang="ko-KR" altLang="en-US" sz="4400" dirty="0">
              <a:solidFill>
                <a:schemeClr val="bg1">
                  <a:lumMod val="75000"/>
                </a:schemeClr>
              </a:solidFill>
            </a:endParaRPr>
          </a:p>
        </p:txBody>
      </p:sp>
      <p:sp>
        <p:nvSpPr>
          <p:cNvPr id="19" name="순서도: 처리 18">
            <a:extLst>
              <a:ext uri="{FF2B5EF4-FFF2-40B4-BE49-F238E27FC236}">
                <a16:creationId xmlns="" xmlns:a16="http://schemas.microsoft.com/office/drawing/2014/main" id="{34E0CF89-A010-4207-AE6C-27C5A144838E}"/>
              </a:ext>
            </a:extLst>
          </p:cNvPr>
          <p:cNvSpPr/>
          <p:nvPr/>
        </p:nvSpPr>
        <p:spPr>
          <a:xfrm>
            <a:off x="85061" y="422354"/>
            <a:ext cx="807628" cy="258572"/>
          </a:xfrm>
          <a:prstGeom prst="flowChartProcess">
            <a:avLst/>
          </a:prstGeom>
          <a:noFill/>
          <a:ln w="9525">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ko-KR" sz="1100" dirty="0">
                <a:solidFill>
                  <a:schemeClr val="tx1"/>
                </a:solidFill>
              </a:rPr>
              <a:t>Home</a:t>
            </a:r>
            <a:endParaRPr lang="ko-KR" altLang="en-US" sz="1100" dirty="0">
              <a:solidFill>
                <a:schemeClr val="tx1"/>
              </a:solidFill>
            </a:endParaRPr>
          </a:p>
        </p:txBody>
      </p:sp>
      <p:sp>
        <p:nvSpPr>
          <p:cNvPr id="20" name="순서도: 처리 19">
            <a:extLst>
              <a:ext uri="{FF2B5EF4-FFF2-40B4-BE49-F238E27FC236}">
                <a16:creationId xmlns="" xmlns:a16="http://schemas.microsoft.com/office/drawing/2014/main" id="{23A77D4C-A9FC-4D71-8C94-F34C98B325EA}"/>
              </a:ext>
            </a:extLst>
          </p:cNvPr>
          <p:cNvSpPr/>
          <p:nvPr/>
        </p:nvSpPr>
        <p:spPr>
          <a:xfrm>
            <a:off x="107875" y="1247079"/>
            <a:ext cx="2788150" cy="458076"/>
          </a:xfrm>
          <a:prstGeom prst="flowChartProcess">
            <a:avLst/>
          </a:prstGeom>
          <a:noFill/>
          <a:ln w="9525">
            <a:noFill/>
          </a:ln>
        </p:spPr>
        <p:style>
          <a:lnRef idx="2">
            <a:schemeClr val="dk1">
              <a:shade val="50000"/>
            </a:schemeClr>
          </a:lnRef>
          <a:fillRef idx="1">
            <a:schemeClr val="dk1"/>
          </a:fillRef>
          <a:effectRef idx="0">
            <a:schemeClr val="dk1"/>
          </a:effectRef>
          <a:fontRef idx="minor">
            <a:schemeClr val="lt1"/>
          </a:fontRef>
        </p:style>
        <p:txBody>
          <a:bodyPr rtlCol="0" anchor="ctr"/>
          <a:lstStyle/>
          <a:p>
            <a:r>
              <a:rPr lang="ko-KR" altLang="en-US" sz="1200" b="1" dirty="0">
                <a:solidFill>
                  <a:schemeClr val="tx1"/>
                </a:solidFill>
              </a:rPr>
              <a:t>자동차를 내 마음대로 디자인하다</a:t>
            </a:r>
          </a:p>
        </p:txBody>
      </p:sp>
      <p:sp>
        <p:nvSpPr>
          <p:cNvPr id="22" name="순서도: 처리 21">
            <a:extLst>
              <a:ext uri="{FF2B5EF4-FFF2-40B4-BE49-F238E27FC236}">
                <a16:creationId xmlns="" xmlns:a16="http://schemas.microsoft.com/office/drawing/2014/main" id="{C4078A05-721A-4750-B56F-4C8FC1C494CC}"/>
              </a:ext>
            </a:extLst>
          </p:cNvPr>
          <p:cNvSpPr/>
          <p:nvPr/>
        </p:nvSpPr>
        <p:spPr>
          <a:xfrm>
            <a:off x="3741186" y="6306360"/>
            <a:ext cx="1074953" cy="258572"/>
          </a:xfrm>
          <a:prstGeom prst="flowChartProcess">
            <a:avLst/>
          </a:prstGeom>
          <a:solidFill>
            <a:schemeClr val="bg1">
              <a:lumMod val="85000"/>
              <a:alpha val="60000"/>
            </a:schemeClr>
          </a:solidFill>
          <a:ln w="9525">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ko-KR" sz="1100" dirty="0">
                <a:solidFill>
                  <a:schemeClr val="tx1"/>
                </a:solidFill>
              </a:rPr>
              <a:t>START NOW</a:t>
            </a:r>
            <a:endParaRPr lang="ko-KR" altLang="en-US" sz="1100" dirty="0">
              <a:solidFill>
                <a:schemeClr val="tx1"/>
              </a:solidFill>
            </a:endParaRPr>
          </a:p>
        </p:txBody>
      </p:sp>
      <p:sp>
        <p:nvSpPr>
          <p:cNvPr id="26" name="자유형: 도형 25">
            <a:extLst>
              <a:ext uri="{FF2B5EF4-FFF2-40B4-BE49-F238E27FC236}">
                <a16:creationId xmlns="" xmlns:a16="http://schemas.microsoft.com/office/drawing/2014/main" id="{D0CC5619-FCE8-4979-8A19-725AF31EBBFB}"/>
              </a:ext>
            </a:extLst>
          </p:cNvPr>
          <p:cNvSpPr/>
          <p:nvPr/>
        </p:nvSpPr>
        <p:spPr>
          <a:xfrm rot="16200000">
            <a:off x="-33564" y="3603472"/>
            <a:ext cx="644087" cy="194268"/>
          </a:xfrm>
          <a:custGeom>
            <a:avLst/>
            <a:gdLst>
              <a:gd name="connsiteX0" fmla="*/ 389673 w 779346"/>
              <a:gd name="connsiteY0" fmla="*/ 0 h 458076"/>
              <a:gd name="connsiteX1" fmla="*/ 779346 w 779346"/>
              <a:gd name="connsiteY1" fmla="*/ 458076 h 458076"/>
              <a:gd name="connsiteX2" fmla="*/ 663087 w 779346"/>
              <a:gd name="connsiteY2" fmla="*/ 458076 h 458076"/>
              <a:gd name="connsiteX3" fmla="*/ 389673 w 779346"/>
              <a:gd name="connsiteY3" fmla="*/ 136667 h 458076"/>
              <a:gd name="connsiteX4" fmla="*/ 116259 w 779346"/>
              <a:gd name="connsiteY4" fmla="*/ 458076 h 458076"/>
              <a:gd name="connsiteX5" fmla="*/ 0 w 779346"/>
              <a:gd name="connsiteY5" fmla="*/ 458076 h 458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9346" h="458076">
                <a:moveTo>
                  <a:pt x="389673" y="0"/>
                </a:moveTo>
                <a:lnTo>
                  <a:pt x="779346" y="458076"/>
                </a:lnTo>
                <a:lnTo>
                  <a:pt x="663087" y="458076"/>
                </a:lnTo>
                <a:lnTo>
                  <a:pt x="389673" y="136667"/>
                </a:lnTo>
                <a:lnTo>
                  <a:pt x="116259" y="458076"/>
                </a:lnTo>
                <a:lnTo>
                  <a:pt x="0" y="458076"/>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a:p>
        </p:txBody>
      </p:sp>
      <p:sp>
        <p:nvSpPr>
          <p:cNvPr id="27" name="자유형: 도형 26">
            <a:extLst>
              <a:ext uri="{FF2B5EF4-FFF2-40B4-BE49-F238E27FC236}">
                <a16:creationId xmlns="" xmlns:a16="http://schemas.microsoft.com/office/drawing/2014/main" id="{46DAE5F0-9A4B-4BFC-8DE8-47D5B455D235}"/>
              </a:ext>
            </a:extLst>
          </p:cNvPr>
          <p:cNvSpPr/>
          <p:nvPr/>
        </p:nvSpPr>
        <p:spPr>
          <a:xfrm rot="5400000">
            <a:off x="7912626" y="3603473"/>
            <a:ext cx="644087" cy="194268"/>
          </a:xfrm>
          <a:custGeom>
            <a:avLst/>
            <a:gdLst>
              <a:gd name="connsiteX0" fmla="*/ 389673 w 779346"/>
              <a:gd name="connsiteY0" fmla="*/ 0 h 458076"/>
              <a:gd name="connsiteX1" fmla="*/ 779346 w 779346"/>
              <a:gd name="connsiteY1" fmla="*/ 458076 h 458076"/>
              <a:gd name="connsiteX2" fmla="*/ 663087 w 779346"/>
              <a:gd name="connsiteY2" fmla="*/ 458076 h 458076"/>
              <a:gd name="connsiteX3" fmla="*/ 389673 w 779346"/>
              <a:gd name="connsiteY3" fmla="*/ 136667 h 458076"/>
              <a:gd name="connsiteX4" fmla="*/ 116259 w 779346"/>
              <a:gd name="connsiteY4" fmla="*/ 458076 h 458076"/>
              <a:gd name="connsiteX5" fmla="*/ 0 w 779346"/>
              <a:gd name="connsiteY5" fmla="*/ 458076 h 458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9346" h="458076">
                <a:moveTo>
                  <a:pt x="389673" y="0"/>
                </a:moveTo>
                <a:lnTo>
                  <a:pt x="779346" y="458076"/>
                </a:lnTo>
                <a:lnTo>
                  <a:pt x="663087" y="458076"/>
                </a:lnTo>
                <a:lnTo>
                  <a:pt x="389673" y="136667"/>
                </a:lnTo>
                <a:lnTo>
                  <a:pt x="116259" y="458076"/>
                </a:lnTo>
                <a:lnTo>
                  <a:pt x="0" y="458076"/>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a:p>
        </p:txBody>
      </p:sp>
      <p:sp>
        <p:nvSpPr>
          <p:cNvPr id="18" name="순서도: 처리 17">
            <a:extLst>
              <a:ext uri="{FF2B5EF4-FFF2-40B4-BE49-F238E27FC236}">
                <a16:creationId xmlns="" xmlns:a16="http://schemas.microsoft.com/office/drawing/2014/main" id="{EF043EEA-7593-45E9-B0F0-34F55B1205A4}"/>
              </a:ext>
            </a:extLst>
          </p:cNvPr>
          <p:cNvSpPr/>
          <p:nvPr/>
        </p:nvSpPr>
        <p:spPr>
          <a:xfrm>
            <a:off x="3671900" y="422354"/>
            <a:ext cx="807628" cy="258572"/>
          </a:xfrm>
          <a:prstGeom prst="flowChartProcess">
            <a:avLst/>
          </a:prstGeom>
          <a:noFill/>
          <a:ln w="9525">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ko-KR" sz="1100" dirty="0">
                <a:solidFill>
                  <a:schemeClr val="tx1"/>
                </a:solidFill>
              </a:rPr>
              <a:t>About Us</a:t>
            </a:r>
            <a:endParaRPr lang="ko-KR" altLang="en-US" sz="1100" dirty="0">
              <a:solidFill>
                <a:schemeClr val="tx1"/>
              </a:solidFill>
            </a:endParaRPr>
          </a:p>
        </p:txBody>
      </p:sp>
      <p:sp>
        <p:nvSpPr>
          <p:cNvPr id="21" name="순서도: 처리 20">
            <a:extLst>
              <a:ext uri="{FF2B5EF4-FFF2-40B4-BE49-F238E27FC236}">
                <a16:creationId xmlns="" xmlns:a16="http://schemas.microsoft.com/office/drawing/2014/main" id="{9337BDF5-9621-4623-8026-27C878AC3516}"/>
              </a:ext>
            </a:extLst>
          </p:cNvPr>
          <p:cNvSpPr/>
          <p:nvPr/>
        </p:nvSpPr>
        <p:spPr>
          <a:xfrm>
            <a:off x="4526068" y="422354"/>
            <a:ext cx="807628" cy="258572"/>
          </a:xfrm>
          <a:prstGeom prst="flowChartProcess">
            <a:avLst/>
          </a:prstGeom>
          <a:noFill/>
          <a:ln w="9525">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ko-KR" sz="1100" dirty="0">
                <a:solidFill>
                  <a:schemeClr val="tx1"/>
                </a:solidFill>
              </a:rPr>
              <a:t>Guide</a:t>
            </a:r>
            <a:endParaRPr lang="ko-KR" altLang="en-US" sz="1100" dirty="0">
              <a:solidFill>
                <a:schemeClr val="tx1"/>
              </a:solidFill>
            </a:endParaRPr>
          </a:p>
        </p:txBody>
      </p:sp>
      <p:sp>
        <p:nvSpPr>
          <p:cNvPr id="23" name="순서도: 처리 22">
            <a:extLst>
              <a:ext uri="{FF2B5EF4-FFF2-40B4-BE49-F238E27FC236}">
                <a16:creationId xmlns="" xmlns:a16="http://schemas.microsoft.com/office/drawing/2014/main" id="{AC06BFD2-5662-4438-BA82-5ECD09C62123}"/>
              </a:ext>
            </a:extLst>
          </p:cNvPr>
          <p:cNvSpPr/>
          <p:nvPr/>
        </p:nvSpPr>
        <p:spPr>
          <a:xfrm>
            <a:off x="5380236" y="422354"/>
            <a:ext cx="807628" cy="258572"/>
          </a:xfrm>
          <a:prstGeom prst="flowChartProcess">
            <a:avLst/>
          </a:prstGeom>
          <a:noFill/>
          <a:ln w="9525">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ko-KR" sz="1100" dirty="0">
                <a:solidFill>
                  <a:schemeClr val="tx1"/>
                </a:solidFill>
              </a:rPr>
              <a:t>Design</a:t>
            </a:r>
            <a:endParaRPr lang="ko-KR" altLang="en-US" sz="1100" dirty="0">
              <a:solidFill>
                <a:schemeClr val="tx1"/>
              </a:solidFill>
            </a:endParaRPr>
          </a:p>
        </p:txBody>
      </p:sp>
      <p:sp>
        <p:nvSpPr>
          <p:cNvPr id="24" name="순서도: 처리 23">
            <a:extLst>
              <a:ext uri="{FF2B5EF4-FFF2-40B4-BE49-F238E27FC236}">
                <a16:creationId xmlns="" xmlns:a16="http://schemas.microsoft.com/office/drawing/2014/main" id="{58F8F58A-EF0E-4087-AEC8-34B8635E94D9}"/>
              </a:ext>
            </a:extLst>
          </p:cNvPr>
          <p:cNvSpPr/>
          <p:nvPr/>
        </p:nvSpPr>
        <p:spPr>
          <a:xfrm>
            <a:off x="6234404" y="422354"/>
            <a:ext cx="807628" cy="258572"/>
          </a:xfrm>
          <a:prstGeom prst="flowChartProcess">
            <a:avLst/>
          </a:prstGeom>
          <a:noFill/>
          <a:ln w="9525">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ko-KR" sz="900" dirty="0" smtClean="0">
                <a:solidFill>
                  <a:schemeClr val="tx1"/>
                </a:solidFill>
              </a:rPr>
              <a:t>Community</a:t>
            </a:r>
            <a:endParaRPr lang="ko-KR" altLang="en-US" sz="900" dirty="0">
              <a:solidFill>
                <a:schemeClr val="tx1"/>
              </a:solidFill>
            </a:endParaRPr>
          </a:p>
        </p:txBody>
      </p:sp>
      <p:sp>
        <p:nvSpPr>
          <p:cNvPr id="25" name="순서도: 처리 24">
            <a:extLst>
              <a:ext uri="{FF2B5EF4-FFF2-40B4-BE49-F238E27FC236}">
                <a16:creationId xmlns="" xmlns:a16="http://schemas.microsoft.com/office/drawing/2014/main" id="{AEB4D234-DDC3-446D-AB01-3E75C8E1E551}"/>
              </a:ext>
            </a:extLst>
          </p:cNvPr>
          <p:cNvSpPr/>
          <p:nvPr/>
        </p:nvSpPr>
        <p:spPr>
          <a:xfrm>
            <a:off x="7088572" y="422354"/>
            <a:ext cx="807628" cy="258572"/>
          </a:xfrm>
          <a:prstGeom prst="flowChartProcess">
            <a:avLst/>
          </a:prstGeom>
          <a:noFill/>
          <a:ln w="9525">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ko-KR" sz="1100" dirty="0">
                <a:solidFill>
                  <a:schemeClr val="tx1"/>
                </a:solidFill>
              </a:rPr>
              <a:t>Login</a:t>
            </a:r>
            <a:endParaRPr lang="ko-KR" altLang="en-US" sz="1100" dirty="0">
              <a:solidFill>
                <a:schemeClr val="tx1"/>
              </a:solidFill>
            </a:endParaRPr>
          </a:p>
        </p:txBody>
      </p:sp>
      <p:pic>
        <p:nvPicPr>
          <p:cNvPr id="28" name="Picture 2" descr="사람 아이콘 1123283 - 무료 다운로드 - illustAC">
            <a:hlinkClick r:id="rId4"/>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016391" y="388584"/>
            <a:ext cx="433537" cy="3261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98794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순서도: 처리 1">
            <a:extLst>
              <a:ext uri="{FF2B5EF4-FFF2-40B4-BE49-F238E27FC236}">
                <a16:creationId xmlns="" xmlns:a16="http://schemas.microsoft.com/office/drawing/2014/main" id="{DDA893B5-02B9-474E-97B7-4DB3D8A5BAF2}"/>
              </a:ext>
            </a:extLst>
          </p:cNvPr>
          <p:cNvSpPr/>
          <p:nvPr/>
        </p:nvSpPr>
        <p:spPr>
          <a:xfrm>
            <a:off x="85060" y="771507"/>
            <a:ext cx="8387203" cy="785285"/>
          </a:xfrm>
          <a:prstGeom prst="flowChartProcess">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텍스트 개체 틀 3">
            <a:extLst>
              <a:ext uri="{FF2B5EF4-FFF2-40B4-BE49-F238E27FC236}">
                <a16:creationId xmlns="" xmlns:a16="http://schemas.microsoft.com/office/drawing/2014/main" id="{32E285E0-25D1-4806-B9DF-3590BD92D435}"/>
              </a:ext>
            </a:extLst>
          </p:cNvPr>
          <p:cNvSpPr>
            <a:spLocks noGrp="1"/>
          </p:cNvSpPr>
          <p:nvPr>
            <p:ph type="body" sz="quarter" idx="10"/>
          </p:nvPr>
        </p:nvSpPr>
        <p:spPr/>
        <p:txBody>
          <a:bodyPr/>
          <a:lstStyle/>
          <a:p>
            <a:r>
              <a:rPr lang="en-US" altLang="ko-KR" dirty="0"/>
              <a:t>Guide</a:t>
            </a:r>
            <a:endParaRPr lang="ko-KR" altLang="en-US" dirty="0"/>
          </a:p>
        </p:txBody>
      </p:sp>
      <p:sp>
        <p:nvSpPr>
          <p:cNvPr id="5" name="텍스트 개체 틀 4">
            <a:extLst>
              <a:ext uri="{FF2B5EF4-FFF2-40B4-BE49-F238E27FC236}">
                <a16:creationId xmlns="" xmlns:a16="http://schemas.microsoft.com/office/drawing/2014/main" id="{181CE6EC-43A5-4409-9C12-1C3782E8CB22}"/>
              </a:ext>
            </a:extLst>
          </p:cNvPr>
          <p:cNvSpPr>
            <a:spLocks noGrp="1"/>
          </p:cNvSpPr>
          <p:nvPr>
            <p:ph type="body" sz="quarter" idx="11"/>
          </p:nvPr>
        </p:nvSpPr>
        <p:spPr/>
        <p:txBody>
          <a:bodyPr/>
          <a:lstStyle/>
          <a:p>
            <a:endParaRPr lang="ko-KR" altLang="en-US"/>
          </a:p>
        </p:txBody>
      </p:sp>
      <p:graphicFrame>
        <p:nvGraphicFramePr>
          <p:cNvPr id="7" name="표 6">
            <a:extLst>
              <a:ext uri="{FF2B5EF4-FFF2-40B4-BE49-F238E27FC236}">
                <a16:creationId xmlns="" xmlns:a16="http://schemas.microsoft.com/office/drawing/2014/main" id="{EE672C9C-2796-4CD4-B138-FB14ECB9EFA6}"/>
              </a:ext>
            </a:extLst>
          </p:cNvPr>
          <p:cNvGraphicFramePr>
            <a:graphicFrameLocks noGrp="1"/>
          </p:cNvGraphicFramePr>
          <p:nvPr/>
        </p:nvGraphicFramePr>
        <p:xfrm>
          <a:off x="8688288" y="476672"/>
          <a:ext cx="3384376" cy="2773373"/>
        </p:xfrm>
        <a:graphic>
          <a:graphicData uri="http://schemas.openxmlformats.org/drawingml/2006/table">
            <a:tbl>
              <a:tblPr firstRow="1" bandRow="1">
                <a:tableStyleId>{5C22544A-7EE6-4342-B048-85BDC9FD1C3A}</a:tableStyleId>
              </a:tblPr>
              <a:tblGrid>
                <a:gridCol w="403256">
                  <a:extLst>
                    <a:ext uri="{9D8B030D-6E8A-4147-A177-3AD203B41FA5}">
                      <a16:colId xmlns="" xmlns:a16="http://schemas.microsoft.com/office/drawing/2014/main" val="74772085"/>
                    </a:ext>
                  </a:extLst>
                </a:gridCol>
                <a:gridCol w="2981120">
                  <a:extLst>
                    <a:ext uri="{9D8B030D-6E8A-4147-A177-3AD203B41FA5}">
                      <a16:colId xmlns="" xmlns:a16="http://schemas.microsoft.com/office/drawing/2014/main"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1" dirty="0">
                          <a:solidFill>
                            <a:srgbClr val="4E5263"/>
                          </a:solidFill>
                          <a:latin typeface="+mn-ea"/>
                          <a:ea typeface="+mn-ea"/>
                          <a:sym typeface="맑은 고딕"/>
                        </a:rPr>
                        <a:t>Summery.</a:t>
                      </a:r>
                      <a:endParaRPr lang="en" altLang="ko-KR" sz="9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 xmlns:a16="http://schemas.microsoft.com/office/drawing/2014/main"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Summery</a:t>
                      </a:r>
                      <a:r>
                        <a:rPr lang="ko-KR" altLang="en-US" sz="800" b="0" dirty="0">
                          <a:solidFill>
                            <a:schemeClr val="tx1"/>
                          </a:solidFill>
                          <a:latin typeface="+mn-ea"/>
                          <a:ea typeface="+mn-ea"/>
                          <a:sym typeface="맑은 고딕"/>
                        </a:rPr>
                        <a:t>에는 해당 페이지와 관련된 요약사항을 정리해주세요</a:t>
                      </a:r>
                      <a:r>
                        <a:rPr lang="en-US" altLang="ko-KR" sz="800" b="0" dirty="0">
                          <a:solidFill>
                            <a:schemeClr val="tx1"/>
                          </a:solidFill>
                          <a:latin typeface="+mn-ea"/>
                          <a:ea typeface="+mn-ea"/>
                          <a:sym typeface="맑은 고딕"/>
                        </a:rPr>
                        <a:t>.</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Content_#001</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Content_#002</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Content_#003</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 xmlns:a16="http://schemas.microsoft.com/office/drawing/2014/main" val="3072083066"/>
                  </a:ext>
                </a:extLst>
              </a:tr>
              <a:tr h="241592">
                <a:tc>
                  <a:txBody>
                    <a:bodyPr/>
                    <a:lstStyle/>
                    <a:p>
                      <a:pPr algn="ctr" latinLnBrk="1">
                        <a:lnSpc>
                          <a:spcPct val="120000"/>
                        </a:lnSpc>
                      </a:pPr>
                      <a:r>
                        <a:rPr lang="en-US" altLang="ko-KR" sz="850" b="0" dirty="0">
                          <a:solidFill>
                            <a:schemeClr val="tx1"/>
                          </a:solidFill>
                          <a:latin typeface="+mn-ea"/>
                          <a:ea typeface="+mn-ea"/>
                        </a:rPr>
                        <a:t>1</a:t>
                      </a:r>
                      <a:endParaRPr lang="ko-KR" altLang="en-US" sz="85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 xmlns:a16="http://schemas.microsoft.com/office/drawing/2014/main" val="896699591"/>
                  </a:ext>
                </a:extLst>
              </a:tr>
              <a:tr h="241592">
                <a:tc>
                  <a:txBody>
                    <a:bodyPr/>
                    <a:lstStyle/>
                    <a:p>
                      <a:pPr algn="ctr" latinLnBrk="1">
                        <a:lnSpc>
                          <a:spcPct val="120000"/>
                        </a:lnSpc>
                      </a:pPr>
                      <a:r>
                        <a:rPr lang="en-US" altLang="ko-KR" sz="850" b="0" dirty="0">
                          <a:latin typeface="+mn-ea"/>
                          <a:ea typeface="+mn-ea"/>
                        </a:rPr>
                        <a:t>2</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endParaRPr kumimoji="1" lang="ko-KR" altLang="en-US" sz="85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 xmlns:a16="http://schemas.microsoft.com/office/drawing/2014/main" val="2972133637"/>
                  </a:ext>
                </a:extLst>
              </a:tr>
              <a:tr h="241592">
                <a:tc>
                  <a:txBody>
                    <a:bodyPr/>
                    <a:lstStyle/>
                    <a:p>
                      <a:pPr algn="ctr" latinLnBrk="1">
                        <a:lnSpc>
                          <a:spcPct val="120000"/>
                        </a:lnSpc>
                      </a:pPr>
                      <a:r>
                        <a:rPr lang="en-US" altLang="ko-KR" sz="850" b="0" dirty="0">
                          <a:latin typeface="+mn-ea"/>
                          <a:ea typeface="+mn-ea"/>
                        </a:rPr>
                        <a:t>3</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 xmlns:a16="http://schemas.microsoft.com/office/drawing/2014/main" val="2075783758"/>
                  </a:ext>
                </a:extLst>
              </a:tr>
              <a:tr h="241592">
                <a:tc>
                  <a:txBody>
                    <a:bodyPr/>
                    <a:lstStyle/>
                    <a:p>
                      <a:pPr algn="ctr" latinLnBrk="1">
                        <a:lnSpc>
                          <a:spcPct val="120000"/>
                        </a:lnSpc>
                      </a:pPr>
                      <a:r>
                        <a:rPr lang="en-US" altLang="ko-KR" sz="850" b="0" dirty="0">
                          <a:latin typeface="+mn-ea"/>
                          <a:ea typeface="+mn-ea"/>
                        </a:rPr>
                        <a:t>4</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endParaRPr kumimoji="1" lang="ko-KR" altLang="en-US" sz="85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 xmlns:a16="http://schemas.microsoft.com/office/drawing/2014/main" val="1068123190"/>
                  </a:ext>
                </a:extLst>
              </a:tr>
              <a:tr h="241592">
                <a:tc>
                  <a:txBody>
                    <a:bodyPr/>
                    <a:lstStyle/>
                    <a:p>
                      <a:pPr algn="ctr" latinLnBrk="1">
                        <a:lnSpc>
                          <a:spcPct val="120000"/>
                        </a:lnSpc>
                      </a:pPr>
                      <a:r>
                        <a:rPr lang="en-US" altLang="ko-KR" sz="850" b="0" dirty="0">
                          <a:latin typeface="+mn-ea"/>
                          <a:ea typeface="+mn-ea"/>
                        </a:rPr>
                        <a:t>5</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 xmlns:a16="http://schemas.microsoft.com/office/drawing/2014/main" val="1494350657"/>
                  </a:ext>
                </a:extLst>
              </a:tr>
              <a:tr h="241592">
                <a:tc>
                  <a:txBody>
                    <a:bodyPr/>
                    <a:lstStyle/>
                    <a:p>
                      <a:pPr algn="ctr" latinLnBrk="1">
                        <a:lnSpc>
                          <a:spcPct val="120000"/>
                        </a:lnSpc>
                      </a:pPr>
                      <a:r>
                        <a:rPr lang="en-US" altLang="ko-KR" sz="850" b="0" dirty="0">
                          <a:latin typeface="+mn-ea"/>
                          <a:ea typeface="+mn-ea"/>
                        </a:rPr>
                        <a:t>6</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 xmlns:a16="http://schemas.microsoft.com/office/drawing/2014/main" val="1839284551"/>
                  </a:ext>
                </a:extLst>
              </a:tr>
              <a:tr h="241592">
                <a:tc>
                  <a:txBody>
                    <a:bodyPr/>
                    <a:lstStyle/>
                    <a:p>
                      <a:pPr algn="ctr" latinLnBrk="1">
                        <a:lnSpc>
                          <a:spcPct val="120000"/>
                        </a:lnSpc>
                      </a:pPr>
                      <a:r>
                        <a:rPr lang="en-US" altLang="ko-KR" sz="850" b="0" dirty="0">
                          <a:latin typeface="+mn-ea"/>
                          <a:ea typeface="+mn-ea"/>
                        </a:rPr>
                        <a:t>7</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 xmlns:a16="http://schemas.microsoft.com/office/drawing/2014/main" val="1199453169"/>
                  </a:ext>
                </a:extLst>
              </a:tr>
            </a:tbl>
          </a:graphicData>
        </a:graphic>
      </p:graphicFrame>
      <p:sp>
        <p:nvSpPr>
          <p:cNvPr id="8" name="TextBox 7">
            <a:extLst>
              <a:ext uri="{FF2B5EF4-FFF2-40B4-BE49-F238E27FC236}">
                <a16:creationId xmlns="" xmlns:a16="http://schemas.microsoft.com/office/drawing/2014/main" id="{DDF58C48-5157-4FFA-B714-C02B198B9885}"/>
              </a:ext>
            </a:extLst>
          </p:cNvPr>
          <p:cNvSpPr txBox="1"/>
          <p:nvPr/>
        </p:nvSpPr>
        <p:spPr>
          <a:xfrm>
            <a:off x="11780252" y="106980"/>
            <a:ext cx="248786" cy="230832"/>
          </a:xfrm>
          <a:prstGeom prst="rect">
            <a:avLst/>
          </a:prstGeom>
          <a:noFill/>
        </p:spPr>
        <p:txBody>
          <a:bodyPr wrap="none" rtlCol="0">
            <a:spAutoFit/>
          </a:bodyPr>
          <a:lstStyle/>
          <a:p>
            <a:r>
              <a:rPr lang="en-US" altLang="ko-KR" sz="900" dirty="0" smtClean="0"/>
              <a:t>2</a:t>
            </a:r>
            <a:endParaRPr lang="ko-KR" altLang="en-US" sz="900" dirty="0"/>
          </a:p>
        </p:txBody>
      </p:sp>
      <p:sp>
        <p:nvSpPr>
          <p:cNvPr id="17" name="순서도: 처리 16">
            <a:extLst>
              <a:ext uri="{FF2B5EF4-FFF2-40B4-BE49-F238E27FC236}">
                <a16:creationId xmlns="" xmlns:a16="http://schemas.microsoft.com/office/drawing/2014/main" id="{343C90B0-D55E-4D35-B05F-607752C58BA7}"/>
              </a:ext>
            </a:extLst>
          </p:cNvPr>
          <p:cNvSpPr/>
          <p:nvPr/>
        </p:nvSpPr>
        <p:spPr>
          <a:xfrm>
            <a:off x="2570184" y="891622"/>
            <a:ext cx="3416954" cy="458076"/>
          </a:xfrm>
          <a:prstGeom prst="flowChartProcess">
            <a:avLst/>
          </a:prstGeom>
          <a:noFill/>
          <a:ln w="9525">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ko-KR" sz="3200" dirty="0">
                <a:solidFill>
                  <a:schemeClr val="tx1"/>
                </a:solidFill>
              </a:rPr>
              <a:t>About Us</a:t>
            </a:r>
            <a:endParaRPr lang="ko-KR" altLang="en-US" sz="3200" dirty="0">
              <a:solidFill>
                <a:schemeClr val="tx1"/>
              </a:solidFill>
            </a:endParaRPr>
          </a:p>
        </p:txBody>
      </p:sp>
      <p:sp>
        <p:nvSpPr>
          <p:cNvPr id="19" name="순서도: 처리 18">
            <a:extLst>
              <a:ext uri="{FF2B5EF4-FFF2-40B4-BE49-F238E27FC236}">
                <a16:creationId xmlns="" xmlns:a16="http://schemas.microsoft.com/office/drawing/2014/main" id="{34E0CF89-A010-4207-AE6C-27C5A144838E}"/>
              </a:ext>
            </a:extLst>
          </p:cNvPr>
          <p:cNvSpPr/>
          <p:nvPr/>
        </p:nvSpPr>
        <p:spPr>
          <a:xfrm>
            <a:off x="85061" y="422354"/>
            <a:ext cx="807628" cy="258572"/>
          </a:xfrm>
          <a:prstGeom prst="flowChartProcess">
            <a:avLst/>
          </a:prstGeom>
          <a:noFill/>
          <a:ln w="9525">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ko-KR" sz="1100" dirty="0">
                <a:solidFill>
                  <a:schemeClr val="tx1"/>
                </a:solidFill>
              </a:rPr>
              <a:t>Home</a:t>
            </a:r>
            <a:endParaRPr lang="ko-KR" altLang="en-US" sz="1100" dirty="0">
              <a:solidFill>
                <a:schemeClr val="tx1"/>
              </a:solidFill>
            </a:endParaRPr>
          </a:p>
        </p:txBody>
      </p:sp>
      <p:sp>
        <p:nvSpPr>
          <p:cNvPr id="21" name="순서도: 처리 20">
            <a:extLst>
              <a:ext uri="{FF2B5EF4-FFF2-40B4-BE49-F238E27FC236}">
                <a16:creationId xmlns="" xmlns:a16="http://schemas.microsoft.com/office/drawing/2014/main" id="{CEAE9A0B-C43A-41AA-9CE1-44C01A9EFECA}"/>
              </a:ext>
            </a:extLst>
          </p:cNvPr>
          <p:cNvSpPr/>
          <p:nvPr/>
        </p:nvSpPr>
        <p:spPr>
          <a:xfrm>
            <a:off x="85061" y="3573016"/>
            <a:ext cx="2770579" cy="3096344"/>
          </a:xfrm>
          <a:prstGeom prst="flowChartProcess">
            <a:avLst/>
          </a:prstGeom>
          <a:noFill/>
          <a:ln w="9525">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t" anchorCtr="0"/>
          <a:lstStyle/>
          <a:p>
            <a:r>
              <a:rPr lang="ko-KR" altLang="en-US" sz="1100" dirty="0">
                <a:solidFill>
                  <a:schemeClr val="tx1"/>
                </a:solidFill>
              </a:rPr>
              <a:t>장민준</a:t>
            </a:r>
            <a:endParaRPr lang="en-US" altLang="ko-KR" sz="1100" dirty="0">
              <a:solidFill>
                <a:schemeClr val="tx1"/>
              </a:solidFill>
            </a:endParaRPr>
          </a:p>
          <a:p>
            <a:endParaRPr lang="ko-KR" altLang="en-US" sz="1100" dirty="0">
              <a:solidFill>
                <a:schemeClr val="tx1"/>
              </a:solidFill>
            </a:endParaRPr>
          </a:p>
        </p:txBody>
      </p:sp>
      <p:sp>
        <p:nvSpPr>
          <p:cNvPr id="23" name="순서도: 처리 22">
            <a:extLst>
              <a:ext uri="{FF2B5EF4-FFF2-40B4-BE49-F238E27FC236}">
                <a16:creationId xmlns="" xmlns:a16="http://schemas.microsoft.com/office/drawing/2014/main" id="{BFDAA6BF-14CC-42D6-BA82-5BB532C87407}"/>
              </a:ext>
            </a:extLst>
          </p:cNvPr>
          <p:cNvSpPr/>
          <p:nvPr/>
        </p:nvSpPr>
        <p:spPr>
          <a:xfrm>
            <a:off x="2893507" y="3573016"/>
            <a:ext cx="2770579" cy="3096344"/>
          </a:xfrm>
          <a:prstGeom prst="flowChartProcess">
            <a:avLst/>
          </a:prstGeom>
          <a:noFill/>
          <a:ln w="9525">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t" anchorCtr="0"/>
          <a:lstStyle/>
          <a:p>
            <a:r>
              <a:rPr lang="ko-KR" altLang="en-US" sz="1100" dirty="0">
                <a:solidFill>
                  <a:schemeClr val="tx1"/>
                </a:solidFill>
              </a:rPr>
              <a:t>오태영</a:t>
            </a:r>
            <a:endParaRPr lang="en-US" altLang="ko-KR" sz="1100" dirty="0">
              <a:solidFill>
                <a:schemeClr val="tx1"/>
              </a:solidFill>
            </a:endParaRPr>
          </a:p>
          <a:p>
            <a:r>
              <a:rPr lang="en-US" altLang="ko-KR" sz="1100" dirty="0">
                <a:solidFill>
                  <a:schemeClr val="tx1"/>
                </a:solidFill>
              </a:rPr>
              <a:t>31.25</a:t>
            </a:r>
            <a:r>
              <a:rPr lang="ko-KR" altLang="en-US" sz="1100" dirty="0">
                <a:solidFill>
                  <a:schemeClr val="tx1"/>
                </a:solidFill>
              </a:rPr>
              <a:t>세</a:t>
            </a:r>
          </a:p>
        </p:txBody>
      </p:sp>
      <p:sp>
        <p:nvSpPr>
          <p:cNvPr id="24" name="순서도: 처리 23">
            <a:extLst>
              <a:ext uri="{FF2B5EF4-FFF2-40B4-BE49-F238E27FC236}">
                <a16:creationId xmlns="" xmlns:a16="http://schemas.microsoft.com/office/drawing/2014/main" id="{21BDAC46-3EDD-47EB-A4E9-A3A903CCB07A}"/>
              </a:ext>
            </a:extLst>
          </p:cNvPr>
          <p:cNvSpPr/>
          <p:nvPr/>
        </p:nvSpPr>
        <p:spPr>
          <a:xfrm>
            <a:off x="5701952" y="3573016"/>
            <a:ext cx="2770579" cy="3096344"/>
          </a:xfrm>
          <a:prstGeom prst="flowChartProcess">
            <a:avLst/>
          </a:prstGeom>
          <a:noFill/>
          <a:ln w="9525">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t" anchorCtr="0"/>
          <a:lstStyle/>
          <a:p>
            <a:r>
              <a:rPr lang="ko-KR" altLang="en-US" sz="1100" dirty="0">
                <a:solidFill>
                  <a:schemeClr val="tx1"/>
                </a:solidFill>
              </a:rPr>
              <a:t>김영민</a:t>
            </a:r>
          </a:p>
        </p:txBody>
      </p:sp>
      <p:pic>
        <p:nvPicPr>
          <p:cNvPr id="1026" name="Picture 2" descr="작가 오태영 이미지">
            <a:extLst>
              <a:ext uri="{FF2B5EF4-FFF2-40B4-BE49-F238E27FC236}">
                <a16:creationId xmlns="" xmlns:a16="http://schemas.microsoft.com/office/drawing/2014/main" id="{75455CC9-F91E-41EA-AF0F-4D110DBCEFA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3505" y="3573016"/>
            <a:ext cx="2770579" cy="175209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영화감독">
            <a:hlinkClick r:id="rId3"/>
            <a:extLst>
              <a:ext uri="{FF2B5EF4-FFF2-40B4-BE49-F238E27FC236}">
                <a16:creationId xmlns="" xmlns:a16="http://schemas.microsoft.com/office/drawing/2014/main" id="{D4A1F835-3632-49EF-9D93-0A476E4AF0C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615" y="3468114"/>
            <a:ext cx="2764023" cy="192900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영화배우 김영민 이미지">
            <a:extLst>
              <a:ext uri="{FF2B5EF4-FFF2-40B4-BE49-F238E27FC236}">
                <a16:creationId xmlns="" xmlns:a16="http://schemas.microsoft.com/office/drawing/2014/main" id="{188B8E98-0BD3-43A3-830D-D107E12F1B9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05507" y="3587215"/>
            <a:ext cx="2737105" cy="1737894"/>
          </a:xfrm>
          <a:prstGeom prst="rect">
            <a:avLst/>
          </a:prstGeom>
          <a:noFill/>
          <a:extLst>
            <a:ext uri="{909E8E84-426E-40DD-AFC4-6F175D3DCCD1}">
              <a14:hiddenFill xmlns:a14="http://schemas.microsoft.com/office/drawing/2010/main">
                <a:solidFill>
                  <a:srgbClr val="FFFFFF"/>
                </a:solidFill>
              </a14:hiddenFill>
            </a:ext>
          </a:extLst>
        </p:spPr>
      </p:pic>
      <p:sp>
        <p:nvSpPr>
          <p:cNvPr id="22" name="순서도: 처리 21">
            <a:extLst>
              <a:ext uri="{FF2B5EF4-FFF2-40B4-BE49-F238E27FC236}">
                <a16:creationId xmlns="" xmlns:a16="http://schemas.microsoft.com/office/drawing/2014/main" id="{7A1F8155-4722-4C32-B295-EA3D94FAD129}"/>
              </a:ext>
            </a:extLst>
          </p:cNvPr>
          <p:cNvSpPr/>
          <p:nvPr/>
        </p:nvSpPr>
        <p:spPr>
          <a:xfrm>
            <a:off x="85060" y="1668642"/>
            <a:ext cx="8387203" cy="1747021"/>
          </a:xfrm>
          <a:prstGeom prst="flowChartProcess">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소개 팀</a:t>
            </a:r>
          </a:p>
        </p:txBody>
      </p:sp>
      <p:sp>
        <p:nvSpPr>
          <p:cNvPr id="25" name="순서도: 처리 24">
            <a:extLst>
              <a:ext uri="{FF2B5EF4-FFF2-40B4-BE49-F238E27FC236}">
                <a16:creationId xmlns="" xmlns:a16="http://schemas.microsoft.com/office/drawing/2014/main" id="{90E2035F-7687-4E26-AAB6-F6462103D29D}"/>
              </a:ext>
            </a:extLst>
          </p:cNvPr>
          <p:cNvSpPr/>
          <p:nvPr/>
        </p:nvSpPr>
        <p:spPr>
          <a:xfrm>
            <a:off x="91615" y="3504828"/>
            <a:ext cx="8387203" cy="3164532"/>
          </a:xfrm>
          <a:prstGeom prst="flowChartProcess">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err="1">
                <a:solidFill>
                  <a:schemeClr val="tx1"/>
                </a:solidFill>
              </a:rPr>
              <a:t>소개팀</a:t>
            </a:r>
            <a:r>
              <a:rPr lang="ko-KR" altLang="en-US" dirty="0">
                <a:solidFill>
                  <a:schemeClr val="tx1"/>
                </a:solidFill>
              </a:rPr>
              <a:t>   멤버</a:t>
            </a:r>
          </a:p>
        </p:txBody>
      </p:sp>
      <p:sp>
        <p:nvSpPr>
          <p:cNvPr id="26" name="순서도: 처리 25">
            <a:extLst>
              <a:ext uri="{FF2B5EF4-FFF2-40B4-BE49-F238E27FC236}">
                <a16:creationId xmlns="" xmlns:a16="http://schemas.microsoft.com/office/drawing/2014/main" id="{EF043EEA-7593-45E9-B0F0-34F55B1205A4}"/>
              </a:ext>
            </a:extLst>
          </p:cNvPr>
          <p:cNvSpPr/>
          <p:nvPr/>
        </p:nvSpPr>
        <p:spPr>
          <a:xfrm>
            <a:off x="3671900" y="422354"/>
            <a:ext cx="807628" cy="258572"/>
          </a:xfrm>
          <a:prstGeom prst="flowChartProcess">
            <a:avLst/>
          </a:prstGeom>
          <a:noFill/>
          <a:ln w="9525">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ko-KR" sz="1100" dirty="0">
                <a:solidFill>
                  <a:schemeClr val="tx1"/>
                </a:solidFill>
              </a:rPr>
              <a:t>About Us</a:t>
            </a:r>
            <a:endParaRPr lang="ko-KR" altLang="en-US" sz="1100" dirty="0">
              <a:solidFill>
                <a:schemeClr val="tx1"/>
              </a:solidFill>
            </a:endParaRPr>
          </a:p>
        </p:txBody>
      </p:sp>
      <p:sp>
        <p:nvSpPr>
          <p:cNvPr id="27" name="순서도: 처리 26">
            <a:extLst>
              <a:ext uri="{FF2B5EF4-FFF2-40B4-BE49-F238E27FC236}">
                <a16:creationId xmlns="" xmlns:a16="http://schemas.microsoft.com/office/drawing/2014/main" id="{9337BDF5-9621-4623-8026-27C878AC3516}"/>
              </a:ext>
            </a:extLst>
          </p:cNvPr>
          <p:cNvSpPr/>
          <p:nvPr/>
        </p:nvSpPr>
        <p:spPr>
          <a:xfrm>
            <a:off x="4526068" y="422354"/>
            <a:ext cx="807628" cy="258572"/>
          </a:xfrm>
          <a:prstGeom prst="flowChartProcess">
            <a:avLst/>
          </a:prstGeom>
          <a:noFill/>
          <a:ln w="9525">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ko-KR" sz="1100" dirty="0">
                <a:solidFill>
                  <a:schemeClr val="tx1"/>
                </a:solidFill>
              </a:rPr>
              <a:t>Guide</a:t>
            </a:r>
            <a:endParaRPr lang="ko-KR" altLang="en-US" sz="1100" dirty="0">
              <a:solidFill>
                <a:schemeClr val="tx1"/>
              </a:solidFill>
            </a:endParaRPr>
          </a:p>
        </p:txBody>
      </p:sp>
      <p:sp>
        <p:nvSpPr>
          <p:cNvPr id="28" name="순서도: 처리 27">
            <a:extLst>
              <a:ext uri="{FF2B5EF4-FFF2-40B4-BE49-F238E27FC236}">
                <a16:creationId xmlns="" xmlns:a16="http://schemas.microsoft.com/office/drawing/2014/main" id="{AC06BFD2-5662-4438-BA82-5ECD09C62123}"/>
              </a:ext>
            </a:extLst>
          </p:cNvPr>
          <p:cNvSpPr/>
          <p:nvPr/>
        </p:nvSpPr>
        <p:spPr>
          <a:xfrm>
            <a:off x="5380236" y="422354"/>
            <a:ext cx="807628" cy="258572"/>
          </a:xfrm>
          <a:prstGeom prst="flowChartProcess">
            <a:avLst/>
          </a:prstGeom>
          <a:noFill/>
          <a:ln w="9525">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ko-KR" sz="1100" dirty="0">
                <a:solidFill>
                  <a:schemeClr val="tx1"/>
                </a:solidFill>
              </a:rPr>
              <a:t>Design</a:t>
            </a:r>
            <a:endParaRPr lang="ko-KR" altLang="en-US" sz="1100" dirty="0">
              <a:solidFill>
                <a:schemeClr val="tx1"/>
              </a:solidFill>
            </a:endParaRPr>
          </a:p>
        </p:txBody>
      </p:sp>
      <p:sp>
        <p:nvSpPr>
          <p:cNvPr id="29" name="순서도: 처리 28">
            <a:extLst>
              <a:ext uri="{FF2B5EF4-FFF2-40B4-BE49-F238E27FC236}">
                <a16:creationId xmlns="" xmlns:a16="http://schemas.microsoft.com/office/drawing/2014/main" id="{58F8F58A-EF0E-4087-AEC8-34B8635E94D9}"/>
              </a:ext>
            </a:extLst>
          </p:cNvPr>
          <p:cNvSpPr/>
          <p:nvPr/>
        </p:nvSpPr>
        <p:spPr>
          <a:xfrm>
            <a:off x="6234404" y="422354"/>
            <a:ext cx="807628" cy="258572"/>
          </a:xfrm>
          <a:prstGeom prst="flowChartProcess">
            <a:avLst/>
          </a:prstGeom>
          <a:noFill/>
          <a:ln w="9525">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ko-KR" sz="900" dirty="0" smtClean="0">
                <a:solidFill>
                  <a:schemeClr val="tx1"/>
                </a:solidFill>
              </a:rPr>
              <a:t>Community</a:t>
            </a:r>
            <a:endParaRPr lang="ko-KR" altLang="en-US" sz="900" dirty="0">
              <a:solidFill>
                <a:schemeClr val="tx1"/>
              </a:solidFill>
            </a:endParaRPr>
          </a:p>
        </p:txBody>
      </p:sp>
      <p:sp>
        <p:nvSpPr>
          <p:cNvPr id="30" name="순서도: 처리 29">
            <a:extLst>
              <a:ext uri="{FF2B5EF4-FFF2-40B4-BE49-F238E27FC236}">
                <a16:creationId xmlns="" xmlns:a16="http://schemas.microsoft.com/office/drawing/2014/main" id="{AEB4D234-DDC3-446D-AB01-3E75C8E1E551}"/>
              </a:ext>
            </a:extLst>
          </p:cNvPr>
          <p:cNvSpPr/>
          <p:nvPr/>
        </p:nvSpPr>
        <p:spPr>
          <a:xfrm>
            <a:off x="7088572" y="422354"/>
            <a:ext cx="807628" cy="258572"/>
          </a:xfrm>
          <a:prstGeom prst="flowChartProcess">
            <a:avLst/>
          </a:prstGeom>
          <a:noFill/>
          <a:ln w="9525">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ko-KR" sz="1100" dirty="0">
                <a:solidFill>
                  <a:schemeClr val="tx1"/>
                </a:solidFill>
              </a:rPr>
              <a:t>Login</a:t>
            </a:r>
            <a:endParaRPr lang="ko-KR" altLang="en-US" sz="1100" dirty="0">
              <a:solidFill>
                <a:schemeClr val="tx1"/>
              </a:solidFill>
            </a:endParaRPr>
          </a:p>
        </p:txBody>
      </p:sp>
      <p:pic>
        <p:nvPicPr>
          <p:cNvPr id="31" name="Picture 2" descr="사람 아이콘 1123283 - 무료 다운로드 - illustAC">
            <a:hlinkClick r:id="rId6"/>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016391" y="388584"/>
            <a:ext cx="433537" cy="3261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25757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순서도: 처리 1">
            <a:extLst>
              <a:ext uri="{FF2B5EF4-FFF2-40B4-BE49-F238E27FC236}">
                <a16:creationId xmlns="" xmlns:a16="http://schemas.microsoft.com/office/drawing/2014/main" id="{DDA893B5-02B9-474E-97B7-4DB3D8A5BAF2}"/>
              </a:ext>
            </a:extLst>
          </p:cNvPr>
          <p:cNvSpPr/>
          <p:nvPr/>
        </p:nvSpPr>
        <p:spPr>
          <a:xfrm>
            <a:off x="85060" y="771507"/>
            <a:ext cx="8387203" cy="785285"/>
          </a:xfrm>
          <a:prstGeom prst="flowChartProcess">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텍스트 개체 틀 3">
            <a:extLst>
              <a:ext uri="{FF2B5EF4-FFF2-40B4-BE49-F238E27FC236}">
                <a16:creationId xmlns="" xmlns:a16="http://schemas.microsoft.com/office/drawing/2014/main" id="{32E285E0-25D1-4806-B9DF-3590BD92D435}"/>
              </a:ext>
            </a:extLst>
          </p:cNvPr>
          <p:cNvSpPr>
            <a:spLocks noGrp="1"/>
          </p:cNvSpPr>
          <p:nvPr>
            <p:ph type="body" sz="quarter" idx="10"/>
          </p:nvPr>
        </p:nvSpPr>
        <p:spPr/>
        <p:txBody>
          <a:bodyPr/>
          <a:lstStyle/>
          <a:p>
            <a:r>
              <a:rPr lang="ko-KR" altLang="en-US" dirty="0" err="1" smtClean="0"/>
              <a:t>가이도</a:t>
            </a:r>
            <a:endParaRPr lang="ko-KR" altLang="en-US" dirty="0"/>
          </a:p>
        </p:txBody>
      </p:sp>
      <p:sp>
        <p:nvSpPr>
          <p:cNvPr id="5" name="텍스트 개체 틀 4">
            <a:extLst>
              <a:ext uri="{FF2B5EF4-FFF2-40B4-BE49-F238E27FC236}">
                <a16:creationId xmlns="" xmlns:a16="http://schemas.microsoft.com/office/drawing/2014/main" id="{181CE6EC-43A5-4409-9C12-1C3782E8CB22}"/>
              </a:ext>
            </a:extLst>
          </p:cNvPr>
          <p:cNvSpPr>
            <a:spLocks noGrp="1"/>
          </p:cNvSpPr>
          <p:nvPr>
            <p:ph type="body" sz="quarter" idx="11"/>
          </p:nvPr>
        </p:nvSpPr>
        <p:spPr/>
        <p:txBody>
          <a:bodyPr/>
          <a:lstStyle/>
          <a:p>
            <a:endParaRPr lang="ko-KR" altLang="en-US"/>
          </a:p>
        </p:txBody>
      </p:sp>
      <p:graphicFrame>
        <p:nvGraphicFramePr>
          <p:cNvPr id="7" name="표 6">
            <a:extLst>
              <a:ext uri="{FF2B5EF4-FFF2-40B4-BE49-F238E27FC236}">
                <a16:creationId xmlns="" xmlns:a16="http://schemas.microsoft.com/office/drawing/2014/main" id="{EE672C9C-2796-4CD4-B138-FB14ECB9EFA6}"/>
              </a:ext>
            </a:extLst>
          </p:cNvPr>
          <p:cNvGraphicFramePr>
            <a:graphicFrameLocks noGrp="1"/>
          </p:cNvGraphicFramePr>
          <p:nvPr>
            <p:extLst>
              <p:ext uri="{D42A27DB-BD31-4B8C-83A1-F6EECF244321}">
                <p14:modId xmlns:p14="http://schemas.microsoft.com/office/powerpoint/2010/main" val="672724603"/>
              </p:ext>
            </p:extLst>
          </p:nvPr>
        </p:nvGraphicFramePr>
        <p:xfrm>
          <a:off x="8688288" y="476672"/>
          <a:ext cx="3384376" cy="2773373"/>
        </p:xfrm>
        <a:graphic>
          <a:graphicData uri="http://schemas.openxmlformats.org/drawingml/2006/table">
            <a:tbl>
              <a:tblPr firstRow="1" bandRow="1">
                <a:tableStyleId>{5C22544A-7EE6-4342-B048-85BDC9FD1C3A}</a:tableStyleId>
              </a:tblPr>
              <a:tblGrid>
                <a:gridCol w="403256">
                  <a:extLst>
                    <a:ext uri="{9D8B030D-6E8A-4147-A177-3AD203B41FA5}">
                      <a16:colId xmlns="" xmlns:a16="http://schemas.microsoft.com/office/drawing/2014/main" val="74772085"/>
                    </a:ext>
                  </a:extLst>
                </a:gridCol>
                <a:gridCol w="2981120">
                  <a:extLst>
                    <a:ext uri="{9D8B030D-6E8A-4147-A177-3AD203B41FA5}">
                      <a16:colId xmlns="" xmlns:a16="http://schemas.microsoft.com/office/drawing/2014/main"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1" dirty="0">
                          <a:solidFill>
                            <a:srgbClr val="4E5263"/>
                          </a:solidFill>
                          <a:latin typeface="+mn-ea"/>
                          <a:ea typeface="+mn-ea"/>
                          <a:sym typeface="맑은 고딕"/>
                        </a:rPr>
                        <a:t>Summery.</a:t>
                      </a:r>
                      <a:endParaRPr lang="en" altLang="ko-KR" sz="9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 xmlns:a16="http://schemas.microsoft.com/office/drawing/2014/main"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Summery</a:t>
                      </a:r>
                      <a:r>
                        <a:rPr lang="ko-KR" altLang="en-US" sz="800" b="0" dirty="0">
                          <a:solidFill>
                            <a:schemeClr val="tx1"/>
                          </a:solidFill>
                          <a:latin typeface="+mn-ea"/>
                          <a:ea typeface="+mn-ea"/>
                          <a:sym typeface="맑은 고딕"/>
                        </a:rPr>
                        <a:t>에는 해당 페이지와 관련된 요약사항을 정리해주세요</a:t>
                      </a:r>
                      <a:r>
                        <a:rPr lang="en-US" altLang="ko-KR" sz="800" b="0" dirty="0">
                          <a:solidFill>
                            <a:schemeClr val="tx1"/>
                          </a:solidFill>
                          <a:latin typeface="+mn-ea"/>
                          <a:ea typeface="+mn-ea"/>
                          <a:sym typeface="맑은 고딕"/>
                        </a:rPr>
                        <a:t>.</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Content_#001</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Content_#002</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Content_#003</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 xmlns:a16="http://schemas.microsoft.com/office/drawing/2014/main" val="3072083066"/>
                  </a:ext>
                </a:extLst>
              </a:tr>
              <a:tr h="241592">
                <a:tc>
                  <a:txBody>
                    <a:bodyPr/>
                    <a:lstStyle/>
                    <a:p>
                      <a:pPr algn="ctr" latinLnBrk="1">
                        <a:lnSpc>
                          <a:spcPct val="120000"/>
                        </a:lnSpc>
                      </a:pPr>
                      <a:r>
                        <a:rPr lang="en-US" altLang="ko-KR" sz="850" b="0" dirty="0">
                          <a:solidFill>
                            <a:schemeClr val="tx1"/>
                          </a:solidFill>
                          <a:latin typeface="+mn-ea"/>
                          <a:ea typeface="+mn-ea"/>
                        </a:rPr>
                        <a:t>1</a:t>
                      </a:r>
                      <a:endParaRPr lang="ko-KR" altLang="en-US" sz="85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 xmlns:a16="http://schemas.microsoft.com/office/drawing/2014/main" val="896699591"/>
                  </a:ext>
                </a:extLst>
              </a:tr>
              <a:tr h="241592">
                <a:tc>
                  <a:txBody>
                    <a:bodyPr/>
                    <a:lstStyle/>
                    <a:p>
                      <a:pPr algn="ctr" latinLnBrk="1">
                        <a:lnSpc>
                          <a:spcPct val="120000"/>
                        </a:lnSpc>
                      </a:pPr>
                      <a:r>
                        <a:rPr lang="en-US" altLang="ko-KR" sz="850" b="0" dirty="0">
                          <a:latin typeface="+mn-ea"/>
                          <a:ea typeface="+mn-ea"/>
                        </a:rPr>
                        <a:t>2</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endParaRPr kumimoji="1" lang="ko-KR" altLang="en-US" sz="85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 xmlns:a16="http://schemas.microsoft.com/office/drawing/2014/main" val="2972133637"/>
                  </a:ext>
                </a:extLst>
              </a:tr>
              <a:tr h="241592">
                <a:tc>
                  <a:txBody>
                    <a:bodyPr/>
                    <a:lstStyle/>
                    <a:p>
                      <a:pPr algn="ctr" latinLnBrk="1">
                        <a:lnSpc>
                          <a:spcPct val="120000"/>
                        </a:lnSpc>
                      </a:pPr>
                      <a:r>
                        <a:rPr lang="en-US" altLang="ko-KR" sz="850" b="0" dirty="0">
                          <a:latin typeface="+mn-ea"/>
                          <a:ea typeface="+mn-ea"/>
                        </a:rPr>
                        <a:t>3</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 xmlns:a16="http://schemas.microsoft.com/office/drawing/2014/main" val="2075783758"/>
                  </a:ext>
                </a:extLst>
              </a:tr>
              <a:tr h="241592">
                <a:tc>
                  <a:txBody>
                    <a:bodyPr/>
                    <a:lstStyle/>
                    <a:p>
                      <a:pPr algn="ctr" latinLnBrk="1">
                        <a:lnSpc>
                          <a:spcPct val="120000"/>
                        </a:lnSpc>
                      </a:pPr>
                      <a:r>
                        <a:rPr lang="en-US" altLang="ko-KR" sz="850" b="0" dirty="0">
                          <a:latin typeface="+mn-ea"/>
                          <a:ea typeface="+mn-ea"/>
                        </a:rPr>
                        <a:t>4</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endParaRPr kumimoji="1" lang="ko-KR" altLang="en-US" sz="85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 xmlns:a16="http://schemas.microsoft.com/office/drawing/2014/main" val="1068123190"/>
                  </a:ext>
                </a:extLst>
              </a:tr>
              <a:tr h="241592">
                <a:tc>
                  <a:txBody>
                    <a:bodyPr/>
                    <a:lstStyle/>
                    <a:p>
                      <a:pPr algn="ctr" latinLnBrk="1">
                        <a:lnSpc>
                          <a:spcPct val="120000"/>
                        </a:lnSpc>
                      </a:pPr>
                      <a:r>
                        <a:rPr lang="en-US" altLang="ko-KR" sz="850" b="0" dirty="0">
                          <a:latin typeface="+mn-ea"/>
                          <a:ea typeface="+mn-ea"/>
                        </a:rPr>
                        <a:t>5</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 xmlns:a16="http://schemas.microsoft.com/office/drawing/2014/main" val="1494350657"/>
                  </a:ext>
                </a:extLst>
              </a:tr>
              <a:tr h="241592">
                <a:tc>
                  <a:txBody>
                    <a:bodyPr/>
                    <a:lstStyle/>
                    <a:p>
                      <a:pPr algn="ctr" latinLnBrk="1">
                        <a:lnSpc>
                          <a:spcPct val="120000"/>
                        </a:lnSpc>
                      </a:pPr>
                      <a:r>
                        <a:rPr lang="en-US" altLang="ko-KR" sz="850" b="0" dirty="0">
                          <a:latin typeface="+mn-ea"/>
                          <a:ea typeface="+mn-ea"/>
                        </a:rPr>
                        <a:t>6</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 xmlns:a16="http://schemas.microsoft.com/office/drawing/2014/main" val="1839284551"/>
                  </a:ext>
                </a:extLst>
              </a:tr>
              <a:tr h="241592">
                <a:tc>
                  <a:txBody>
                    <a:bodyPr/>
                    <a:lstStyle/>
                    <a:p>
                      <a:pPr algn="ctr" latinLnBrk="1">
                        <a:lnSpc>
                          <a:spcPct val="120000"/>
                        </a:lnSpc>
                      </a:pPr>
                      <a:r>
                        <a:rPr lang="en-US" altLang="ko-KR" sz="850" b="0" dirty="0">
                          <a:latin typeface="+mn-ea"/>
                          <a:ea typeface="+mn-ea"/>
                        </a:rPr>
                        <a:t>7</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 xmlns:a16="http://schemas.microsoft.com/office/drawing/2014/main" val="1199453169"/>
                  </a:ext>
                </a:extLst>
              </a:tr>
            </a:tbl>
          </a:graphicData>
        </a:graphic>
      </p:graphicFrame>
      <p:sp>
        <p:nvSpPr>
          <p:cNvPr id="8" name="TextBox 7">
            <a:extLst>
              <a:ext uri="{FF2B5EF4-FFF2-40B4-BE49-F238E27FC236}">
                <a16:creationId xmlns="" xmlns:a16="http://schemas.microsoft.com/office/drawing/2014/main" id="{DDF58C48-5157-4FFA-B714-C02B198B9885}"/>
              </a:ext>
            </a:extLst>
          </p:cNvPr>
          <p:cNvSpPr txBox="1"/>
          <p:nvPr/>
        </p:nvSpPr>
        <p:spPr>
          <a:xfrm>
            <a:off x="11780252" y="106980"/>
            <a:ext cx="248786" cy="230832"/>
          </a:xfrm>
          <a:prstGeom prst="rect">
            <a:avLst/>
          </a:prstGeom>
          <a:noFill/>
        </p:spPr>
        <p:txBody>
          <a:bodyPr wrap="none" rtlCol="0">
            <a:spAutoFit/>
          </a:bodyPr>
          <a:lstStyle/>
          <a:p>
            <a:r>
              <a:rPr lang="en-US" altLang="ko-KR" sz="900" dirty="0" smtClean="0"/>
              <a:t>3</a:t>
            </a:r>
            <a:endParaRPr lang="ko-KR" altLang="en-US" sz="900" dirty="0"/>
          </a:p>
        </p:txBody>
      </p:sp>
      <p:sp>
        <p:nvSpPr>
          <p:cNvPr id="17" name="순서도: 처리 16">
            <a:extLst>
              <a:ext uri="{FF2B5EF4-FFF2-40B4-BE49-F238E27FC236}">
                <a16:creationId xmlns="" xmlns:a16="http://schemas.microsoft.com/office/drawing/2014/main" id="{343C90B0-D55E-4D35-B05F-607752C58BA7}"/>
              </a:ext>
            </a:extLst>
          </p:cNvPr>
          <p:cNvSpPr/>
          <p:nvPr/>
        </p:nvSpPr>
        <p:spPr>
          <a:xfrm>
            <a:off x="2570184" y="891622"/>
            <a:ext cx="3416954" cy="458076"/>
          </a:xfrm>
          <a:prstGeom prst="flowChartProcess">
            <a:avLst/>
          </a:prstGeom>
          <a:noFill/>
          <a:ln w="9525">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ko-KR" sz="3200" dirty="0" smtClean="0">
                <a:solidFill>
                  <a:schemeClr val="tx1"/>
                </a:solidFill>
              </a:rPr>
              <a:t>Guide</a:t>
            </a:r>
            <a:endParaRPr lang="ko-KR" altLang="en-US" sz="3200" dirty="0">
              <a:solidFill>
                <a:schemeClr val="tx1"/>
              </a:solidFill>
            </a:endParaRPr>
          </a:p>
        </p:txBody>
      </p:sp>
      <p:sp>
        <p:nvSpPr>
          <p:cNvPr id="19" name="순서도: 처리 18">
            <a:extLst>
              <a:ext uri="{FF2B5EF4-FFF2-40B4-BE49-F238E27FC236}">
                <a16:creationId xmlns="" xmlns:a16="http://schemas.microsoft.com/office/drawing/2014/main" id="{34E0CF89-A010-4207-AE6C-27C5A144838E}"/>
              </a:ext>
            </a:extLst>
          </p:cNvPr>
          <p:cNvSpPr/>
          <p:nvPr/>
        </p:nvSpPr>
        <p:spPr>
          <a:xfrm>
            <a:off x="85061" y="422354"/>
            <a:ext cx="807628" cy="258572"/>
          </a:xfrm>
          <a:prstGeom prst="flowChartProcess">
            <a:avLst/>
          </a:prstGeom>
          <a:noFill/>
          <a:ln w="9525">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ko-KR" sz="1100" dirty="0">
                <a:solidFill>
                  <a:schemeClr val="tx1"/>
                </a:solidFill>
              </a:rPr>
              <a:t>Home</a:t>
            </a:r>
            <a:endParaRPr lang="ko-KR" altLang="en-US" sz="1100" dirty="0">
              <a:solidFill>
                <a:schemeClr val="tx1"/>
              </a:solidFill>
            </a:endParaRPr>
          </a:p>
        </p:txBody>
      </p:sp>
      <p:sp>
        <p:nvSpPr>
          <p:cNvPr id="6" name="직사각형 5"/>
          <p:cNvSpPr/>
          <p:nvPr/>
        </p:nvSpPr>
        <p:spPr>
          <a:xfrm>
            <a:off x="2207568" y="1628800"/>
            <a:ext cx="4330408" cy="43204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smtClean="0"/>
              <a:t>프로젝트 소개</a:t>
            </a:r>
            <a:endParaRPr lang="ko-KR" altLang="en-US" dirty="0"/>
          </a:p>
        </p:txBody>
      </p:sp>
      <p:sp>
        <p:nvSpPr>
          <p:cNvPr id="9" name="TextBox 8"/>
          <p:cNvSpPr txBox="1"/>
          <p:nvPr/>
        </p:nvSpPr>
        <p:spPr>
          <a:xfrm>
            <a:off x="335360" y="2142771"/>
            <a:ext cx="8146782" cy="861774"/>
          </a:xfrm>
          <a:prstGeom prst="rect">
            <a:avLst/>
          </a:prstGeom>
          <a:noFill/>
        </p:spPr>
        <p:txBody>
          <a:bodyPr wrap="none" rtlCol="0">
            <a:spAutoFit/>
          </a:bodyPr>
          <a:lstStyle/>
          <a:p>
            <a:r>
              <a:rPr lang="ko-KR" altLang="en-US" sz="1000" dirty="0"/>
              <a:t>기술의 발전으로 자동차 산업의 패러다임이 변화하고 있습니다</a:t>
            </a:r>
            <a:r>
              <a:rPr lang="en-US" altLang="ko-KR" sz="1000" dirty="0"/>
              <a:t>. </a:t>
            </a:r>
            <a:endParaRPr lang="en-US" altLang="ko-KR" sz="1000" dirty="0" smtClean="0"/>
          </a:p>
          <a:p>
            <a:r>
              <a:rPr lang="ko-KR" altLang="en-US" sz="1000" dirty="0" smtClean="0"/>
              <a:t>기존 </a:t>
            </a:r>
            <a:r>
              <a:rPr lang="ko-KR" altLang="en-US" sz="1000" dirty="0"/>
              <a:t>설계 </a:t>
            </a:r>
            <a:r>
              <a:rPr lang="en-US" altLang="ko-KR" sz="1000" dirty="0"/>
              <a:t>– </a:t>
            </a:r>
            <a:r>
              <a:rPr lang="ko-KR" altLang="en-US" sz="1000" dirty="0"/>
              <a:t>생산 </a:t>
            </a:r>
            <a:r>
              <a:rPr lang="en-US" altLang="ko-KR" sz="1000" dirty="0"/>
              <a:t>– </a:t>
            </a:r>
            <a:r>
              <a:rPr lang="ko-KR" altLang="en-US" sz="1000" dirty="0"/>
              <a:t>판매 전 과정을 관리하는 방식에서 벗어나 컬러</a:t>
            </a:r>
            <a:r>
              <a:rPr lang="en-US" altLang="ko-KR" sz="1000" dirty="0"/>
              <a:t>, </a:t>
            </a:r>
            <a:r>
              <a:rPr lang="ko-KR" altLang="en-US" sz="1000" dirty="0"/>
              <a:t>차종과 옵션뿐만 아니라 개인의 취향이 함유된 외관 및 </a:t>
            </a:r>
            <a:r>
              <a:rPr lang="ko-KR" altLang="en-US" sz="1000" dirty="0" smtClean="0"/>
              <a:t>인테리어를</a:t>
            </a:r>
            <a:endParaRPr lang="en-US" altLang="ko-KR" sz="1000" dirty="0" smtClean="0"/>
          </a:p>
          <a:p>
            <a:r>
              <a:rPr lang="ko-KR" altLang="en-US" sz="1000" dirty="0" smtClean="0"/>
              <a:t> </a:t>
            </a:r>
            <a:r>
              <a:rPr lang="ko-KR" altLang="en-US" sz="1000" dirty="0"/>
              <a:t>다양하게 선택할 수 있는 ‘오픈 프레임 플랫폼’형태로 나아가고 있습니다</a:t>
            </a:r>
            <a:r>
              <a:rPr lang="en-US" altLang="ko-KR" sz="1000" dirty="0"/>
              <a:t>. </a:t>
            </a:r>
            <a:r>
              <a:rPr lang="ko-KR" altLang="en-US" sz="1000" dirty="0"/>
              <a:t>따라서 저희 </a:t>
            </a:r>
            <a:r>
              <a:rPr lang="ko-KR" altLang="en-US" sz="1000" dirty="0" err="1"/>
              <a:t>오파닭은</a:t>
            </a:r>
            <a:r>
              <a:rPr lang="ko-KR" altLang="en-US" sz="1000" dirty="0"/>
              <a:t> 일반적인 자동차 디자인과 </a:t>
            </a:r>
            <a:r>
              <a:rPr lang="ko-KR" altLang="en-US" sz="1000" dirty="0" smtClean="0"/>
              <a:t>실험적인</a:t>
            </a:r>
            <a:endParaRPr lang="en-US" altLang="ko-KR" sz="1000" dirty="0" smtClean="0"/>
          </a:p>
          <a:p>
            <a:r>
              <a:rPr lang="ko-KR" altLang="en-US" sz="1000" dirty="0" smtClean="0"/>
              <a:t> </a:t>
            </a:r>
            <a:r>
              <a:rPr lang="ko-KR" altLang="en-US" sz="1000" dirty="0"/>
              <a:t>디자인이 가미된 </a:t>
            </a:r>
            <a:r>
              <a:rPr lang="en-US" altLang="ko-KR" sz="1000" dirty="0"/>
              <a:t>Concept Car, Hyper Car, Classic Car </a:t>
            </a:r>
            <a:r>
              <a:rPr lang="ko-KR" altLang="en-US" sz="1000" dirty="0"/>
              <a:t>및 가상의 자동차 디자인을 </a:t>
            </a:r>
            <a:r>
              <a:rPr lang="ko-KR" altLang="en-US" sz="1000" dirty="0" err="1"/>
              <a:t>딥러닝을</a:t>
            </a:r>
            <a:r>
              <a:rPr lang="ko-KR" altLang="en-US" sz="1000" dirty="0"/>
              <a:t> 통해 학습하고</a:t>
            </a:r>
            <a:r>
              <a:rPr lang="en-US" altLang="ko-KR" sz="1000" dirty="0"/>
              <a:t>, </a:t>
            </a:r>
            <a:r>
              <a:rPr lang="ko-KR" altLang="en-US" sz="1000" dirty="0"/>
              <a:t>인공지능 </a:t>
            </a:r>
            <a:r>
              <a:rPr lang="en-US" altLang="ko-KR" sz="1000" dirty="0"/>
              <a:t>AI</a:t>
            </a:r>
            <a:r>
              <a:rPr lang="ko-KR" altLang="en-US" sz="1000" dirty="0"/>
              <a:t>가 다양한 </a:t>
            </a:r>
            <a:r>
              <a:rPr lang="ko-KR" altLang="en-US" sz="1000" dirty="0" smtClean="0"/>
              <a:t>자동차</a:t>
            </a:r>
            <a:endParaRPr lang="en-US" altLang="ko-KR" sz="1000" dirty="0" smtClean="0"/>
          </a:p>
          <a:p>
            <a:r>
              <a:rPr lang="ko-KR" altLang="en-US" sz="1000" dirty="0" smtClean="0"/>
              <a:t> </a:t>
            </a:r>
            <a:r>
              <a:rPr lang="ko-KR" altLang="en-US" sz="1000" dirty="0"/>
              <a:t>디자인을 </a:t>
            </a:r>
            <a:r>
              <a:rPr lang="en-US" altLang="ko-KR" sz="1000" dirty="0"/>
              <a:t>3D </a:t>
            </a:r>
            <a:r>
              <a:rPr lang="ko-KR" altLang="en-US" sz="1000" dirty="0"/>
              <a:t>모델링으로 제시해줌으로써 고객들이 직접 차량 외관 디자인을 선택해서 추후 생산까지 가능한 웹사이트를 제공하려 합니다</a:t>
            </a:r>
            <a:r>
              <a:rPr lang="en-US" altLang="ko-KR" sz="1000" dirty="0"/>
              <a:t>.</a:t>
            </a:r>
            <a:endParaRPr lang="ko-KR" altLang="en-US" sz="1000" dirty="0"/>
          </a:p>
        </p:txBody>
      </p:sp>
      <p:sp>
        <p:nvSpPr>
          <p:cNvPr id="36" name="직사각형 35"/>
          <p:cNvSpPr/>
          <p:nvPr/>
        </p:nvSpPr>
        <p:spPr>
          <a:xfrm>
            <a:off x="2212125" y="3068960"/>
            <a:ext cx="4330408" cy="43204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mtClean="0"/>
              <a:t>개발 일정</a:t>
            </a:r>
            <a:endParaRPr lang="ko-KR" altLang="en-US" dirty="0"/>
          </a:p>
        </p:txBody>
      </p:sp>
      <p:pic>
        <p:nvPicPr>
          <p:cNvPr id="2051"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17057" t="29881" r="51334" b="12309"/>
          <a:stretch/>
        </p:blipFill>
        <p:spPr bwMode="auto">
          <a:xfrm>
            <a:off x="358784" y="3571911"/>
            <a:ext cx="3919877" cy="29534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0" name="순서도: 처리 39">
            <a:extLst>
              <a:ext uri="{FF2B5EF4-FFF2-40B4-BE49-F238E27FC236}">
                <a16:creationId xmlns="" xmlns:a16="http://schemas.microsoft.com/office/drawing/2014/main" id="{EF043EEA-7593-45E9-B0F0-34F55B1205A4}"/>
              </a:ext>
            </a:extLst>
          </p:cNvPr>
          <p:cNvSpPr/>
          <p:nvPr/>
        </p:nvSpPr>
        <p:spPr>
          <a:xfrm>
            <a:off x="3671900" y="422354"/>
            <a:ext cx="807628" cy="258572"/>
          </a:xfrm>
          <a:prstGeom prst="flowChartProcess">
            <a:avLst/>
          </a:prstGeom>
          <a:noFill/>
          <a:ln w="9525">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ko-KR" sz="1100" dirty="0">
                <a:solidFill>
                  <a:schemeClr val="tx1"/>
                </a:solidFill>
              </a:rPr>
              <a:t>About Us</a:t>
            </a:r>
            <a:endParaRPr lang="ko-KR" altLang="en-US" sz="1100" dirty="0">
              <a:solidFill>
                <a:schemeClr val="tx1"/>
              </a:solidFill>
            </a:endParaRPr>
          </a:p>
        </p:txBody>
      </p:sp>
      <p:sp>
        <p:nvSpPr>
          <p:cNvPr id="41" name="순서도: 처리 40">
            <a:extLst>
              <a:ext uri="{FF2B5EF4-FFF2-40B4-BE49-F238E27FC236}">
                <a16:creationId xmlns="" xmlns:a16="http://schemas.microsoft.com/office/drawing/2014/main" id="{9337BDF5-9621-4623-8026-27C878AC3516}"/>
              </a:ext>
            </a:extLst>
          </p:cNvPr>
          <p:cNvSpPr/>
          <p:nvPr/>
        </p:nvSpPr>
        <p:spPr>
          <a:xfrm>
            <a:off x="4526068" y="422354"/>
            <a:ext cx="807628" cy="258572"/>
          </a:xfrm>
          <a:prstGeom prst="flowChartProcess">
            <a:avLst/>
          </a:prstGeom>
          <a:noFill/>
          <a:ln w="9525">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ko-KR" sz="1100" dirty="0">
                <a:solidFill>
                  <a:schemeClr val="tx1"/>
                </a:solidFill>
              </a:rPr>
              <a:t>Guide</a:t>
            </a:r>
            <a:endParaRPr lang="ko-KR" altLang="en-US" sz="1100" dirty="0">
              <a:solidFill>
                <a:schemeClr val="tx1"/>
              </a:solidFill>
            </a:endParaRPr>
          </a:p>
        </p:txBody>
      </p:sp>
      <p:sp>
        <p:nvSpPr>
          <p:cNvPr id="42" name="순서도: 처리 41">
            <a:extLst>
              <a:ext uri="{FF2B5EF4-FFF2-40B4-BE49-F238E27FC236}">
                <a16:creationId xmlns="" xmlns:a16="http://schemas.microsoft.com/office/drawing/2014/main" id="{AC06BFD2-5662-4438-BA82-5ECD09C62123}"/>
              </a:ext>
            </a:extLst>
          </p:cNvPr>
          <p:cNvSpPr/>
          <p:nvPr/>
        </p:nvSpPr>
        <p:spPr>
          <a:xfrm>
            <a:off x="5380236" y="422354"/>
            <a:ext cx="807628" cy="258572"/>
          </a:xfrm>
          <a:prstGeom prst="flowChartProcess">
            <a:avLst/>
          </a:prstGeom>
          <a:noFill/>
          <a:ln w="9525">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ko-KR" sz="1100" dirty="0">
                <a:solidFill>
                  <a:schemeClr val="tx1"/>
                </a:solidFill>
              </a:rPr>
              <a:t>Design</a:t>
            </a:r>
            <a:endParaRPr lang="ko-KR" altLang="en-US" sz="1100" dirty="0">
              <a:solidFill>
                <a:schemeClr val="tx1"/>
              </a:solidFill>
            </a:endParaRPr>
          </a:p>
        </p:txBody>
      </p:sp>
      <p:sp>
        <p:nvSpPr>
          <p:cNvPr id="43" name="순서도: 처리 42">
            <a:extLst>
              <a:ext uri="{FF2B5EF4-FFF2-40B4-BE49-F238E27FC236}">
                <a16:creationId xmlns="" xmlns:a16="http://schemas.microsoft.com/office/drawing/2014/main" id="{58F8F58A-EF0E-4087-AEC8-34B8635E94D9}"/>
              </a:ext>
            </a:extLst>
          </p:cNvPr>
          <p:cNvSpPr/>
          <p:nvPr/>
        </p:nvSpPr>
        <p:spPr>
          <a:xfrm>
            <a:off x="6234404" y="422354"/>
            <a:ext cx="807628" cy="258572"/>
          </a:xfrm>
          <a:prstGeom prst="flowChartProcess">
            <a:avLst/>
          </a:prstGeom>
          <a:noFill/>
          <a:ln w="9525">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ko-KR" sz="900" dirty="0" smtClean="0">
                <a:solidFill>
                  <a:schemeClr val="tx1"/>
                </a:solidFill>
              </a:rPr>
              <a:t>Community</a:t>
            </a:r>
            <a:endParaRPr lang="ko-KR" altLang="en-US" sz="900" dirty="0">
              <a:solidFill>
                <a:schemeClr val="tx1"/>
              </a:solidFill>
            </a:endParaRPr>
          </a:p>
        </p:txBody>
      </p:sp>
      <p:sp>
        <p:nvSpPr>
          <p:cNvPr id="44" name="순서도: 처리 43">
            <a:extLst>
              <a:ext uri="{FF2B5EF4-FFF2-40B4-BE49-F238E27FC236}">
                <a16:creationId xmlns="" xmlns:a16="http://schemas.microsoft.com/office/drawing/2014/main" id="{AEB4D234-DDC3-446D-AB01-3E75C8E1E551}"/>
              </a:ext>
            </a:extLst>
          </p:cNvPr>
          <p:cNvSpPr/>
          <p:nvPr/>
        </p:nvSpPr>
        <p:spPr>
          <a:xfrm>
            <a:off x="7088572" y="422354"/>
            <a:ext cx="807628" cy="258572"/>
          </a:xfrm>
          <a:prstGeom prst="flowChartProcess">
            <a:avLst/>
          </a:prstGeom>
          <a:noFill/>
          <a:ln w="9525">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ko-KR" sz="1100" dirty="0">
                <a:solidFill>
                  <a:schemeClr val="tx1"/>
                </a:solidFill>
              </a:rPr>
              <a:t>Login</a:t>
            </a:r>
            <a:endParaRPr lang="ko-KR" altLang="en-US" sz="1100" dirty="0">
              <a:solidFill>
                <a:schemeClr val="tx1"/>
              </a:solidFill>
            </a:endParaRPr>
          </a:p>
        </p:txBody>
      </p:sp>
      <p:pic>
        <p:nvPicPr>
          <p:cNvPr id="45" name="Picture 2" descr="사람 아이콘 1123283 - 무료 다운로드 - illustAC">
            <a:hlinkClick r:id="rId3"/>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016391" y="388584"/>
            <a:ext cx="433537" cy="3261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44691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순서도: 처리 1">
            <a:extLst>
              <a:ext uri="{FF2B5EF4-FFF2-40B4-BE49-F238E27FC236}">
                <a16:creationId xmlns="" xmlns:a16="http://schemas.microsoft.com/office/drawing/2014/main" id="{DDA893B5-02B9-474E-97B7-4DB3D8A5BAF2}"/>
              </a:ext>
            </a:extLst>
          </p:cNvPr>
          <p:cNvSpPr/>
          <p:nvPr/>
        </p:nvSpPr>
        <p:spPr>
          <a:xfrm>
            <a:off x="85060" y="771507"/>
            <a:ext cx="8387203" cy="785285"/>
          </a:xfrm>
          <a:prstGeom prst="flowChartProcess">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텍스트 개체 틀 3">
            <a:extLst>
              <a:ext uri="{FF2B5EF4-FFF2-40B4-BE49-F238E27FC236}">
                <a16:creationId xmlns="" xmlns:a16="http://schemas.microsoft.com/office/drawing/2014/main" id="{32E285E0-25D1-4806-B9DF-3590BD92D435}"/>
              </a:ext>
            </a:extLst>
          </p:cNvPr>
          <p:cNvSpPr>
            <a:spLocks noGrp="1"/>
          </p:cNvSpPr>
          <p:nvPr>
            <p:ph type="body" sz="quarter" idx="10"/>
          </p:nvPr>
        </p:nvSpPr>
        <p:spPr/>
        <p:txBody>
          <a:bodyPr/>
          <a:lstStyle/>
          <a:p>
            <a:r>
              <a:rPr lang="ko-KR" altLang="en-US" dirty="0" err="1" smtClean="0"/>
              <a:t>가이도</a:t>
            </a:r>
            <a:endParaRPr lang="ko-KR" altLang="en-US" dirty="0"/>
          </a:p>
        </p:txBody>
      </p:sp>
      <p:sp>
        <p:nvSpPr>
          <p:cNvPr id="5" name="텍스트 개체 틀 4">
            <a:extLst>
              <a:ext uri="{FF2B5EF4-FFF2-40B4-BE49-F238E27FC236}">
                <a16:creationId xmlns="" xmlns:a16="http://schemas.microsoft.com/office/drawing/2014/main" id="{181CE6EC-43A5-4409-9C12-1C3782E8CB22}"/>
              </a:ext>
            </a:extLst>
          </p:cNvPr>
          <p:cNvSpPr>
            <a:spLocks noGrp="1"/>
          </p:cNvSpPr>
          <p:nvPr>
            <p:ph type="body" sz="quarter" idx="11"/>
          </p:nvPr>
        </p:nvSpPr>
        <p:spPr/>
        <p:txBody>
          <a:bodyPr/>
          <a:lstStyle/>
          <a:p>
            <a:endParaRPr lang="ko-KR" altLang="en-US"/>
          </a:p>
        </p:txBody>
      </p:sp>
      <p:graphicFrame>
        <p:nvGraphicFramePr>
          <p:cNvPr id="7" name="표 6">
            <a:extLst>
              <a:ext uri="{FF2B5EF4-FFF2-40B4-BE49-F238E27FC236}">
                <a16:creationId xmlns="" xmlns:a16="http://schemas.microsoft.com/office/drawing/2014/main" id="{EE672C9C-2796-4CD4-B138-FB14ECB9EFA6}"/>
              </a:ext>
            </a:extLst>
          </p:cNvPr>
          <p:cNvGraphicFramePr>
            <a:graphicFrameLocks noGrp="1"/>
          </p:cNvGraphicFramePr>
          <p:nvPr>
            <p:extLst>
              <p:ext uri="{D42A27DB-BD31-4B8C-83A1-F6EECF244321}">
                <p14:modId xmlns:p14="http://schemas.microsoft.com/office/powerpoint/2010/main" val="3740967083"/>
              </p:ext>
            </p:extLst>
          </p:nvPr>
        </p:nvGraphicFramePr>
        <p:xfrm>
          <a:off x="8688288" y="476672"/>
          <a:ext cx="3384376" cy="2773373"/>
        </p:xfrm>
        <a:graphic>
          <a:graphicData uri="http://schemas.openxmlformats.org/drawingml/2006/table">
            <a:tbl>
              <a:tblPr firstRow="1" bandRow="1">
                <a:tableStyleId>{5C22544A-7EE6-4342-B048-85BDC9FD1C3A}</a:tableStyleId>
              </a:tblPr>
              <a:tblGrid>
                <a:gridCol w="403256">
                  <a:extLst>
                    <a:ext uri="{9D8B030D-6E8A-4147-A177-3AD203B41FA5}">
                      <a16:colId xmlns="" xmlns:a16="http://schemas.microsoft.com/office/drawing/2014/main" val="74772085"/>
                    </a:ext>
                  </a:extLst>
                </a:gridCol>
                <a:gridCol w="2981120">
                  <a:extLst>
                    <a:ext uri="{9D8B030D-6E8A-4147-A177-3AD203B41FA5}">
                      <a16:colId xmlns="" xmlns:a16="http://schemas.microsoft.com/office/drawing/2014/main"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1" dirty="0">
                          <a:solidFill>
                            <a:srgbClr val="4E5263"/>
                          </a:solidFill>
                          <a:latin typeface="+mn-ea"/>
                          <a:ea typeface="+mn-ea"/>
                          <a:sym typeface="맑은 고딕"/>
                        </a:rPr>
                        <a:t>Summery.</a:t>
                      </a:r>
                      <a:endParaRPr lang="en" altLang="ko-KR" sz="9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 xmlns:a16="http://schemas.microsoft.com/office/drawing/2014/main"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Summery</a:t>
                      </a:r>
                      <a:r>
                        <a:rPr lang="ko-KR" altLang="en-US" sz="800" b="0" dirty="0">
                          <a:solidFill>
                            <a:schemeClr val="tx1"/>
                          </a:solidFill>
                          <a:latin typeface="+mn-ea"/>
                          <a:ea typeface="+mn-ea"/>
                          <a:sym typeface="맑은 고딕"/>
                        </a:rPr>
                        <a:t>에는 해당 페이지와 관련된 요약사항을 정리해주세요</a:t>
                      </a:r>
                      <a:r>
                        <a:rPr lang="en-US" altLang="ko-KR" sz="800" b="0" dirty="0">
                          <a:solidFill>
                            <a:schemeClr val="tx1"/>
                          </a:solidFill>
                          <a:latin typeface="+mn-ea"/>
                          <a:ea typeface="+mn-ea"/>
                          <a:sym typeface="맑은 고딕"/>
                        </a:rPr>
                        <a:t>.</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Content_#001</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Content_#002</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Content_#003</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 xmlns:a16="http://schemas.microsoft.com/office/drawing/2014/main" val="3072083066"/>
                  </a:ext>
                </a:extLst>
              </a:tr>
              <a:tr h="241592">
                <a:tc>
                  <a:txBody>
                    <a:bodyPr/>
                    <a:lstStyle/>
                    <a:p>
                      <a:pPr algn="ctr" latinLnBrk="1">
                        <a:lnSpc>
                          <a:spcPct val="120000"/>
                        </a:lnSpc>
                      </a:pPr>
                      <a:r>
                        <a:rPr lang="en-US" altLang="ko-KR" sz="850" b="0" dirty="0">
                          <a:solidFill>
                            <a:schemeClr val="tx1"/>
                          </a:solidFill>
                          <a:latin typeface="+mn-ea"/>
                          <a:ea typeface="+mn-ea"/>
                        </a:rPr>
                        <a:t>1</a:t>
                      </a:r>
                      <a:endParaRPr lang="ko-KR" altLang="en-US" sz="85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 xmlns:a16="http://schemas.microsoft.com/office/drawing/2014/main" val="896699591"/>
                  </a:ext>
                </a:extLst>
              </a:tr>
              <a:tr h="241592">
                <a:tc>
                  <a:txBody>
                    <a:bodyPr/>
                    <a:lstStyle/>
                    <a:p>
                      <a:pPr algn="ctr" latinLnBrk="1">
                        <a:lnSpc>
                          <a:spcPct val="120000"/>
                        </a:lnSpc>
                      </a:pPr>
                      <a:r>
                        <a:rPr lang="en-US" altLang="ko-KR" sz="850" b="0" dirty="0">
                          <a:latin typeface="+mn-ea"/>
                          <a:ea typeface="+mn-ea"/>
                        </a:rPr>
                        <a:t>2</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endParaRPr kumimoji="1" lang="ko-KR" altLang="en-US" sz="85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 xmlns:a16="http://schemas.microsoft.com/office/drawing/2014/main" val="2972133637"/>
                  </a:ext>
                </a:extLst>
              </a:tr>
              <a:tr h="241592">
                <a:tc>
                  <a:txBody>
                    <a:bodyPr/>
                    <a:lstStyle/>
                    <a:p>
                      <a:pPr algn="ctr" latinLnBrk="1">
                        <a:lnSpc>
                          <a:spcPct val="120000"/>
                        </a:lnSpc>
                      </a:pPr>
                      <a:r>
                        <a:rPr lang="en-US" altLang="ko-KR" sz="850" b="0" dirty="0">
                          <a:latin typeface="+mn-ea"/>
                          <a:ea typeface="+mn-ea"/>
                        </a:rPr>
                        <a:t>3</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 xmlns:a16="http://schemas.microsoft.com/office/drawing/2014/main" val="2075783758"/>
                  </a:ext>
                </a:extLst>
              </a:tr>
              <a:tr h="241592">
                <a:tc>
                  <a:txBody>
                    <a:bodyPr/>
                    <a:lstStyle/>
                    <a:p>
                      <a:pPr algn="ctr" latinLnBrk="1">
                        <a:lnSpc>
                          <a:spcPct val="120000"/>
                        </a:lnSpc>
                      </a:pPr>
                      <a:r>
                        <a:rPr lang="en-US" altLang="ko-KR" sz="850" b="0" dirty="0">
                          <a:latin typeface="+mn-ea"/>
                          <a:ea typeface="+mn-ea"/>
                        </a:rPr>
                        <a:t>4</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endParaRPr kumimoji="1" lang="ko-KR" altLang="en-US" sz="85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 xmlns:a16="http://schemas.microsoft.com/office/drawing/2014/main" val="1068123190"/>
                  </a:ext>
                </a:extLst>
              </a:tr>
              <a:tr h="241592">
                <a:tc>
                  <a:txBody>
                    <a:bodyPr/>
                    <a:lstStyle/>
                    <a:p>
                      <a:pPr algn="ctr" latinLnBrk="1">
                        <a:lnSpc>
                          <a:spcPct val="120000"/>
                        </a:lnSpc>
                      </a:pPr>
                      <a:r>
                        <a:rPr lang="en-US" altLang="ko-KR" sz="850" b="0" dirty="0">
                          <a:latin typeface="+mn-ea"/>
                          <a:ea typeface="+mn-ea"/>
                        </a:rPr>
                        <a:t>5</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 xmlns:a16="http://schemas.microsoft.com/office/drawing/2014/main" val="1494350657"/>
                  </a:ext>
                </a:extLst>
              </a:tr>
              <a:tr h="241592">
                <a:tc>
                  <a:txBody>
                    <a:bodyPr/>
                    <a:lstStyle/>
                    <a:p>
                      <a:pPr algn="ctr" latinLnBrk="1">
                        <a:lnSpc>
                          <a:spcPct val="120000"/>
                        </a:lnSpc>
                      </a:pPr>
                      <a:r>
                        <a:rPr lang="en-US" altLang="ko-KR" sz="850" b="0" dirty="0">
                          <a:latin typeface="+mn-ea"/>
                          <a:ea typeface="+mn-ea"/>
                        </a:rPr>
                        <a:t>6</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 xmlns:a16="http://schemas.microsoft.com/office/drawing/2014/main" val="1839284551"/>
                  </a:ext>
                </a:extLst>
              </a:tr>
              <a:tr h="241592">
                <a:tc>
                  <a:txBody>
                    <a:bodyPr/>
                    <a:lstStyle/>
                    <a:p>
                      <a:pPr algn="ctr" latinLnBrk="1">
                        <a:lnSpc>
                          <a:spcPct val="120000"/>
                        </a:lnSpc>
                      </a:pPr>
                      <a:r>
                        <a:rPr lang="en-US" altLang="ko-KR" sz="850" b="0" dirty="0">
                          <a:latin typeface="+mn-ea"/>
                          <a:ea typeface="+mn-ea"/>
                        </a:rPr>
                        <a:t>7</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 xmlns:a16="http://schemas.microsoft.com/office/drawing/2014/main" val="1199453169"/>
                  </a:ext>
                </a:extLst>
              </a:tr>
            </a:tbl>
          </a:graphicData>
        </a:graphic>
      </p:graphicFrame>
      <p:sp>
        <p:nvSpPr>
          <p:cNvPr id="8" name="TextBox 7">
            <a:extLst>
              <a:ext uri="{FF2B5EF4-FFF2-40B4-BE49-F238E27FC236}">
                <a16:creationId xmlns="" xmlns:a16="http://schemas.microsoft.com/office/drawing/2014/main" id="{DDF58C48-5157-4FFA-B714-C02B198B9885}"/>
              </a:ext>
            </a:extLst>
          </p:cNvPr>
          <p:cNvSpPr txBox="1"/>
          <p:nvPr/>
        </p:nvSpPr>
        <p:spPr>
          <a:xfrm>
            <a:off x="11780252" y="106980"/>
            <a:ext cx="248786" cy="230832"/>
          </a:xfrm>
          <a:prstGeom prst="rect">
            <a:avLst/>
          </a:prstGeom>
          <a:noFill/>
        </p:spPr>
        <p:txBody>
          <a:bodyPr wrap="none" rtlCol="0">
            <a:spAutoFit/>
          </a:bodyPr>
          <a:lstStyle/>
          <a:p>
            <a:r>
              <a:rPr lang="en-US" altLang="ko-KR" sz="900" dirty="0" smtClean="0"/>
              <a:t>4</a:t>
            </a:r>
            <a:endParaRPr lang="ko-KR" altLang="en-US" sz="900" dirty="0"/>
          </a:p>
        </p:txBody>
      </p:sp>
      <p:sp>
        <p:nvSpPr>
          <p:cNvPr id="17" name="순서도: 처리 16">
            <a:extLst>
              <a:ext uri="{FF2B5EF4-FFF2-40B4-BE49-F238E27FC236}">
                <a16:creationId xmlns="" xmlns:a16="http://schemas.microsoft.com/office/drawing/2014/main" id="{343C90B0-D55E-4D35-B05F-607752C58BA7}"/>
              </a:ext>
            </a:extLst>
          </p:cNvPr>
          <p:cNvSpPr/>
          <p:nvPr/>
        </p:nvSpPr>
        <p:spPr>
          <a:xfrm>
            <a:off x="2570184" y="891622"/>
            <a:ext cx="3416954" cy="458076"/>
          </a:xfrm>
          <a:prstGeom prst="flowChartProcess">
            <a:avLst/>
          </a:prstGeom>
          <a:noFill/>
          <a:ln w="9525">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ko-KR" sz="3200" dirty="0" smtClean="0">
                <a:solidFill>
                  <a:schemeClr val="tx1"/>
                </a:solidFill>
              </a:rPr>
              <a:t>Guide</a:t>
            </a:r>
            <a:endParaRPr lang="ko-KR" altLang="en-US" sz="3200" dirty="0">
              <a:solidFill>
                <a:schemeClr val="tx1"/>
              </a:solidFill>
            </a:endParaRPr>
          </a:p>
        </p:txBody>
      </p:sp>
      <p:sp>
        <p:nvSpPr>
          <p:cNvPr id="19" name="순서도: 처리 18">
            <a:extLst>
              <a:ext uri="{FF2B5EF4-FFF2-40B4-BE49-F238E27FC236}">
                <a16:creationId xmlns="" xmlns:a16="http://schemas.microsoft.com/office/drawing/2014/main" id="{34E0CF89-A010-4207-AE6C-27C5A144838E}"/>
              </a:ext>
            </a:extLst>
          </p:cNvPr>
          <p:cNvSpPr/>
          <p:nvPr/>
        </p:nvSpPr>
        <p:spPr>
          <a:xfrm>
            <a:off x="85061" y="422354"/>
            <a:ext cx="807628" cy="258572"/>
          </a:xfrm>
          <a:prstGeom prst="flowChartProcess">
            <a:avLst/>
          </a:prstGeom>
          <a:noFill/>
          <a:ln w="9525">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ko-KR" sz="1100" dirty="0">
                <a:solidFill>
                  <a:schemeClr val="tx1"/>
                </a:solidFill>
              </a:rPr>
              <a:t>Home</a:t>
            </a:r>
            <a:endParaRPr lang="ko-KR" altLang="en-US" sz="1100" dirty="0">
              <a:solidFill>
                <a:schemeClr val="tx1"/>
              </a:solidFill>
            </a:endParaRPr>
          </a:p>
        </p:txBody>
      </p:sp>
      <p:sp>
        <p:nvSpPr>
          <p:cNvPr id="6" name="직사각형 5"/>
          <p:cNvSpPr/>
          <p:nvPr/>
        </p:nvSpPr>
        <p:spPr>
          <a:xfrm>
            <a:off x="2207568" y="1628800"/>
            <a:ext cx="4330408" cy="43204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smtClean="0"/>
              <a:t>사진 생성 및 저장 방법</a:t>
            </a:r>
            <a:endParaRPr lang="ko-KR" altLang="en-US" dirty="0"/>
          </a:p>
        </p:txBody>
      </p:sp>
      <p:pic>
        <p:nvPicPr>
          <p:cNvPr id="307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3817" t="34202" r="27722" b="32899"/>
          <a:stretch/>
        </p:blipFill>
        <p:spPr bwMode="auto">
          <a:xfrm>
            <a:off x="983432" y="2348880"/>
            <a:ext cx="7115544" cy="14659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18586" t="29588" r="22563" b="39438"/>
          <a:stretch/>
        </p:blipFill>
        <p:spPr bwMode="auto">
          <a:xfrm>
            <a:off x="1271464" y="4725144"/>
            <a:ext cx="6566899" cy="19441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1" name="직사각형 20"/>
          <p:cNvSpPr/>
          <p:nvPr/>
        </p:nvSpPr>
        <p:spPr>
          <a:xfrm>
            <a:off x="2172484" y="4068090"/>
            <a:ext cx="4330408" cy="43204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smtClean="0"/>
              <a:t>유의 사항 및 </a:t>
            </a:r>
            <a:r>
              <a:rPr lang="en-US" altLang="ko-KR" dirty="0" err="1" smtClean="0"/>
              <a:t>QnA</a:t>
            </a:r>
            <a:endParaRPr lang="ko-KR" altLang="en-US" dirty="0"/>
          </a:p>
        </p:txBody>
      </p:sp>
      <p:sp>
        <p:nvSpPr>
          <p:cNvPr id="22" name="순서도: 처리 21">
            <a:extLst>
              <a:ext uri="{FF2B5EF4-FFF2-40B4-BE49-F238E27FC236}">
                <a16:creationId xmlns="" xmlns:a16="http://schemas.microsoft.com/office/drawing/2014/main" id="{EF043EEA-7593-45E9-B0F0-34F55B1205A4}"/>
              </a:ext>
            </a:extLst>
          </p:cNvPr>
          <p:cNvSpPr/>
          <p:nvPr/>
        </p:nvSpPr>
        <p:spPr>
          <a:xfrm>
            <a:off x="3671900" y="422354"/>
            <a:ext cx="807628" cy="258572"/>
          </a:xfrm>
          <a:prstGeom prst="flowChartProcess">
            <a:avLst/>
          </a:prstGeom>
          <a:noFill/>
          <a:ln w="9525">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ko-KR" sz="1100" dirty="0">
                <a:solidFill>
                  <a:schemeClr val="tx1"/>
                </a:solidFill>
              </a:rPr>
              <a:t>About Us</a:t>
            </a:r>
            <a:endParaRPr lang="ko-KR" altLang="en-US" sz="1100" dirty="0">
              <a:solidFill>
                <a:schemeClr val="tx1"/>
              </a:solidFill>
            </a:endParaRPr>
          </a:p>
        </p:txBody>
      </p:sp>
      <p:sp>
        <p:nvSpPr>
          <p:cNvPr id="23" name="순서도: 처리 22">
            <a:extLst>
              <a:ext uri="{FF2B5EF4-FFF2-40B4-BE49-F238E27FC236}">
                <a16:creationId xmlns="" xmlns:a16="http://schemas.microsoft.com/office/drawing/2014/main" id="{9337BDF5-9621-4623-8026-27C878AC3516}"/>
              </a:ext>
            </a:extLst>
          </p:cNvPr>
          <p:cNvSpPr/>
          <p:nvPr/>
        </p:nvSpPr>
        <p:spPr>
          <a:xfrm>
            <a:off x="4526068" y="422354"/>
            <a:ext cx="807628" cy="258572"/>
          </a:xfrm>
          <a:prstGeom prst="flowChartProcess">
            <a:avLst/>
          </a:prstGeom>
          <a:noFill/>
          <a:ln w="9525">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ko-KR" sz="1100" dirty="0">
                <a:solidFill>
                  <a:schemeClr val="tx1"/>
                </a:solidFill>
              </a:rPr>
              <a:t>Guide</a:t>
            </a:r>
            <a:endParaRPr lang="ko-KR" altLang="en-US" sz="1100" dirty="0">
              <a:solidFill>
                <a:schemeClr val="tx1"/>
              </a:solidFill>
            </a:endParaRPr>
          </a:p>
        </p:txBody>
      </p:sp>
      <p:sp>
        <p:nvSpPr>
          <p:cNvPr id="24" name="순서도: 처리 23">
            <a:extLst>
              <a:ext uri="{FF2B5EF4-FFF2-40B4-BE49-F238E27FC236}">
                <a16:creationId xmlns="" xmlns:a16="http://schemas.microsoft.com/office/drawing/2014/main" id="{AC06BFD2-5662-4438-BA82-5ECD09C62123}"/>
              </a:ext>
            </a:extLst>
          </p:cNvPr>
          <p:cNvSpPr/>
          <p:nvPr/>
        </p:nvSpPr>
        <p:spPr>
          <a:xfrm>
            <a:off x="5380236" y="422354"/>
            <a:ext cx="807628" cy="258572"/>
          </a:xfrm>
          <a:prstGeom prst="flowChartProcess">
            <a:avLst/>
          </a:prstGeom>
          <a:noFill/>
          <a:ln w="9525">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ko-KR" sz="1100" dirty="0">
                <a:solidFill>
                  <a:schemeClr val="tx1"/>
                </a:solidFill>
              </a:rPr>
              <a:t>Design</a:t>
            </a:r>
            <a:endParaRPr lang="ko-KR" altLang="en-US" sz="1100" dirty="0">
              <a:solidFill>
                <a:schemeClr val="tx1"/>
              </a:solidFill>
            </a:endParaRPr>
          </a:p>
        </p:txBody>
      </p:sp>
      <p:sp>
        <p:nvSpPr>
          <p:cNvPr id="25" name="순서도: 처리 24">
            <a:extLst>
              <a:ext uri="{FF2B5EF4-FFF2-40B4-BE49-F238E27FC236}">
                <a16:creationId xmlns="" xmlns:a16="http://schemas.microsoft.com/office/drawing/2014/main" id="{58F8F58A-EF0E-4087-AEC8-34B8635E94D9}"/>
              </a:ext>
            </a:extLst>
          </p:cNvPr>
          <p:cNvSpPr/>
          <p:nvPr/>
        </p:nvSpPr>
        <p:spPr>
          <a:xfrm>
            <a:off x="6234404" y="422354"/>
            <a:ext cx="807628" cy="258572"/>
          </a:xfrm>
          <a:prstGeom prst="flowChartProcess">
            <a:avLst/>
          </a:prstGeom>
          <a:noFill/>
          <a:ln w="9525">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ko-KR" sz="900" dirty="0" smtClean="0">
                <a:solidFill>
                  <a:schemeClr val="tx1"/>
                </a:solidFill>
              </a:rPr>
              <a:t>Community</a:t>
            </a:r>
            <a:endParaRPr lang="ko-KR" altLang="en-US" sz="900" dirty="0">
              <a:solidFill>
                <a:schemeClr val="tx1"/>
              </a:solidFill>
            </a:endParaRPr>
          </a:p>
        </p:txBody>
      </p:sp>
      <p:sp>
        <p:nvSpPr>
          <p:cNvPr id="26" name="순서도: 처리 25">
            <a:extLst>
              <a:ext uri="{FF2B5EF4-FFF2-40B4-BE49-F238E27FC236}">
                <a16:creationId xmlns="" xmlns:a16="http://schemas.microsoft.com/office/drawing/2014/main" id="{AEB4D234-DDC3-446D-AB01-3E75C8E1E551}"/>
              </a:ext>
            </a:extLst>
          </p:cNvPr>
          <p:cNvSpPr/>
          <p:nvPr/>
        </p:nvSpPr>
        <p:spPr>
          <a:xfrm>
            <a:off x="7088572" y="422354"/>
            <a:ext cx="807628" cy="258572"/>
          </a:xfrm>
          <a:prstGeom prst="flowChartProcess">
            <a:avLst/>
          </a:prstGeom>
          <a:noFill/>
          <a:ln w="9525">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ko-KR" sz="1100" dirty="0">
                <a:solidFill>
                  <a:schemeClr val="tx1"/>
                </a:solidFill>
              </a:rPr>
              <a:t>Login</a:t>
            </a:r>
            <a:endParaRPr lang="ko-KR" altLang="en-US" sz="1100" dirty="0">
              <a:solidFill>
                <a:schemeClr val="tx1"/>
              </a:solidFill>
            </a:endParaRPr>
          </a:p>
        </p:txBody>
      </p:sp>
      <p:pic>
        <p:nvPicPr>
          <p:cNvPr id="27" name="Picture 2" descr="사람 아이콘 1123283 - 무료 다운로드 - illustAC">
            <a:hlinkClick r:id="rId4"/>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016391" y="388584"/>
            <a:ext cx="433537" cy="3261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5440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순서도: 처리 1">
            <a:extLst>
              <a:ext uri="{FF2B5EF4-FFF2-40B4-BE49-F238E27FC236}">
                <a16:creationId xmlns="" xmlns:a16="http://schemas.microsoft.com/office/drawing/2014/main" id="{DDA893B5-02B9-474E-97B7-4DB3D8A5BAF2}"/>
              </a:ext>
            </a:extLst>
          </p:cNvPr>
          <p:cNvSpPr/>
          <p:nvPr/>
        </p:nvSpPr>
        <p:spPr>
          <a:xfrm>
            <a:off x="85060" y="771507"/>
            <a:ext cx="8387203" cy="785285"/>
          </a:xfrm>
          <a:prstGeom prst="flowChartProcess">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텍스트 개체 틀 3">
            <a:extLst>
              <a:ext uri="{FF2B5EF4-FFF2-40B4-BE49-F238E27FC236}">
                <a16:creationId xmlns="" xmlns:a16="http://schemas.microsoft.com/office/drawing/2014/main" id="{32E285E0-25D1-4806-B9DF-3590BD92D435}"/>
              </a:ext>
            </a:extLst>
          </p:cNvPr>
          <p:cNvSpPr>
            <a:spLocks noGrp="1"/>
          </p:cNvSpPr>
          <p:nvPr>
            <p:ph type="body" sz="quarter" idx="10"/>
          </p:nvPr>
        </p:nvSpPr>
        <p:spPr/>
        <p:txBody>
          <a:bodyPr/>
          <a:lstStyle/>
          <a:p>
            <a:r>
              <a:rPr lang="en-US" altLang="ko-KR" dirty="0" smtClean="0"/>
              <a:t>Design</a:t>
            </a:r>
            <a:endParaRPr lang="ko-KR" altLang="en-US" dirty="0"/>
          </a:p>
        </p:txBody>
      </p:sp>
      <p:sp>
        <p:nvSpPr>
          <p:cNvPr id="5" name="텍스트 개체 틀 4">
            <a:extLst>
              <a:ext uri="{FF2B5EF4-FFF2-40B4-BE49-F238E27FC236}">
                <a16:creationId xmlns="" xmlns:a16="http://schemas.microsoft.com/office/drawing/2014/main" id="{181CE6EC-43A5-4409-9C12-1C3782E8CB22}"/>
              </a:ext>
            </a:extLst>
          </p:cNvPr>
          <p:cNvSpPr>
            <a:spLocks noGrp="1"/>
          </p:cNvSpPr>
          <p:nvPr>
            <p:ph type="body" sz="quarter" idx="11"/>
          </p:nvPr>
        </p:nvSpPr>
        <p:spPr/>
        <p:txBody>
          <a:bodyPr/>
          <a:lstStyle/>
          <a:p>
            <a:endParaRPr lang="ko-KR" altLang="en-US"/>
          </a:p>
        </p:txBody>
      </p:sp>
      <p:graphicFrame>
        <p:nvGraphicFramePr>
          <p:cNvPr id="7" name="표 6">
            <a:extLst>
              <a:ext uri="{FF2B5EF4-FFF2-40B4-BE49-F238E27FC236}">
                <a16:creationId xmlns="" xmlns:a16="http://schemas.microsoft.com/office/drawing/2014/main" id="{EE672C9C-2796-4CD4-B138-FB14ECB9EFA6}"/>
              </a:ext>
            </a:extLst>
          </p:cNvPr>
          <p:cNvGraphicFramePr>
            <a:graphicFrameLocks noGrp="1"/>
          </p:cNvGraphicFramePr>
          <p:nvPr>
            <p:extLst>
              <p:ext uri="{D42A27DB-BD31-4B8C-83A1-F6EECF244321}">
                <p14:modId xmlns:p14="http://schemas.microsoft.com/office/powerpoint/2010/main" val="2042803705"/>
              </p:ext>
            </p:extLst>
          </p:nvPr>
        </p:nvGraphicFramePr>
        <p:xfrm>
          <a:off x="8688288" y="476672"/>
          <a:ext cx="3384376" cy="2773373"/>
        </p:xfrm>
        <a:graphic>
          <a:graphicData uri="http://schemas.openxmlformats.org/drawingml/2006/table">
            <a:tbl>
              <a:tblPr firstRow="1" bandRow="1">
                <a:tableStyleId>{5C22544A-7EE6-4342-B048-85BDC9FD1C3A}</a:tableStyleId>
              </a:tblPr>
              <a:tblGrid>
                <a:gridCol w="403256">
                  <a:extLst>
                    <a:ext uri="{9D8B030D-6E8A-4147-A177-3AD203B41FA5}">
                      <a16:colId xmlns="" xmlns:a16="http://schemas.microsoft.com/office/drawing/2014/main" val="74772085"/>
                    </a:ext>
                  </a:extLst>
                </a:gridCol>
                <a:gridCol w="2981120">
                  <a:extLst>
                    <a:ext uri="{9D8B030D-6E8A-4147-A177-3AD203B41FA5}">
                      <a16:colId xmlns="" xmlns:a16="http://schemas.microsoft.com/office/drawing/2014/main"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1" dirty="0">
                          <a:solidFill>
                            <a:srgbClr val="4E5263"/>
                          </a:solidFill>
                          <a:latin typeface="+mn-ea"/>
                          <a:ea typeface="+mn-ea"/>
                          <a:sym typeface="맑은 고딕"/>
                        </a:rPr>
                        <a:t>Summery.</a:t>
                      </a:r>
                      <a:endParaRPr lang="en" altLang="ko-KR" sz="9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 xmlns:a16="http://schemas.microsoft.com/office/drawing/2014/main"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Summery</a:t>
                      </a:r>
                      <a:r>
                        <a:rPr lang="ko-KR" altLang="en-US" sz="800" b="0" dirty="0">
                          <a:solidFill>
                            <a:schemeClr val="tx1"/>
                          </a:solidFill>
                          <a:latin typeface="+mn-ea"/>
                          <a:ea typeface="+mn-ea"/>
                          <a:sym typeface="맑은 고딕"/>
                        </a:rPr>
                        <a:t>에는 해당 페이지와 관련된 요약사항을 정리해주세요</a:t>
                      </a:r>
                      <a:r>
                        <a:rPr lang="en-US" altLang="ko-KR" sz="800" b="0" dirty="0">
                          <a:solidFill>
                            <a:schemeClr val="tx1"/>
                          </a:solidFill>
                          <a:latin typeface="+mn-ea"/>
                          <a:ea typeface="+mn-ea"/>
                          <a:sym typeface="맑은 고딕"/>
                        </a:rPr>
                        <a:t>.</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Content_#001</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Content_#002</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Content_#003</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 xmlns:a16="http://schemas.microsoft.com/office/drawing/2014/main" val="3072083066"/>
                  </a:ext>
                </a:extLst>
              </a:tr>
              <a:tr h="241592">
                <a:tc>
                  <a:txBody>
                    <a:bodyPr/>
                    <a:lstStyle/>
                    <a:p>
                      <a:pPr algn="ctr" latinLnBrk="1">
                        <a:lnSpc>
                          <a:spcPct val="120000"/>
                        </a:lnSpc>
                      </a:pPr>
                      <a:r>
                        <a:rPr lang="en-US" altLang="ko-KR" sz="850" b="0" dirty="0">
                          <a:solidFill>
                            <a:schemeClr val="tx1"/>
                          </a:solidFill>
                          <a:latin typeface="+mn-ea"/>
                          <a:ea typeface="+mn-ea"/>
                        </a:rPr>
                        <a:t>1</a:t>
                      </a:r>
                      <a:endParaRPr lang="ko-KR" altLang="en-US" sz="85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en-US" altLang="ko-KR" sz="850" b="0" dirty="0">
                          <a:latin typeface="+mn-ea"/>
                          <a:ea typeface="+mn-ea"/>
                        </a:rPr>
                        <a:t>‘</a:t>
                      </a:r>
                      <a:r>
                        <a:rPr lang="ko-KR" altLang="en-US" sz="850" b="0" dirty="0">
                          <a:latin typeface="+mn-ea"/>
                          <a:ea typeface="+mn-ea"/>
                        </a:rPr>
                        <a:t>저장</a:t>
                      </a:r>
                      <a:r>
                        <a:rPr lang="en-US" altLang="ko-KR" sz="850" b="0" dirty="0">
                          <a:latin typeface="+mn-ea"/>
                          <a:ea typeface="+mn-ea"/>
                        </a:rPr>
                        <a:t>’ </a:t>
                      </a:r>
                      <a:r>
                        <a:rPr lang="ko-KR" altLang="en-US" sz="850" b="0" dirty="0">
                          <a:latin typeface="+mn-ea"/>
                          <a:ea typeface="+mn-ea"/>
                        </a:rPr>
                        <a:t>을 누르면 </a:t>
                      </a:r>
                      <a:r>
                        <a:rPr lang="ko-KR" altLang="en-US" sz="850" b="0" dirty="0" smtClean="0">
                          <a:latin typeface="+mn-ea"/>
                          <a:ea typeface="+mn-ea"/>
                        </a:rPr>
                        <a:t>저장</a:t>
                      </a: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 xmlns:a16="http://schemas.microsoft.com/office/drawing/2014/main" val="896699591"/>
                  </a:ext>
                </a:extLst>
              </a:tr>
              <a:tr h="241592">
                <a:tc>
                  <a:txBody>
                    <a:bodyPr/>
                    <a:lstStyle/>
                    <a:p>
                      <a:pPr algn="ctr" latinLnBrk="1">
                        <a:lnSpc>
                          <a:spcPct val="120000"/>
                        </a:lnSpc>
                      </a:pPr>
                      <a:r>
                        <a:rPr lang="en-US" altLang="ko-KR" sz="850" b="0" dirty="0">
                          <a:latin typeface="+mn-ea"/>
                          <a:ea typeface="+mn-ea"/>
                        </a:rPr>
                        <a:t>2</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en-US" altLang="ko-KR" sz="850" dirty="0">
                          <a:solidFill>
                            <a:schemeClr val="tx1"/>
                          </a:solidFill>
                          <a:latin typeface="+mn-ea"/>
                        </a:rPr>
                        <a:t>‘</a:t>
                      </a:r>
                      <a:r>
                        <a:rPr kumimoji="1" lang="ko-KR" altLang="en-US" sz="850" dirty="0">
                          <a:solidFill>
                            <a:schemeClr val="tx1"/>
                          </a:solidFill>
                          <a:latin typeface="+mn-ea"/>
                        </a:rPr>
                        <a:t>공유</a:t>
                      </a:r>
                      <a:r>
                        <a:rPr kumimoji="1" lang="en-US" altLang="ko-KR" sz="850" dirty="0">
                          <a:solidFill>
                            <a:schemeClr val="tx1"/>
                          </a:solidFill>
                          <a:latin typeface="+mn-ea"/>
                        </a:rPr>
                        <a:t>’ </a:t>
                      </a:r>
                      <a:r>
                        <a:rPr kumimoji="1" lang="ko-KR" altLang="en-US" sz="850" dirty="0">
                          <a:solidFill>
                            <a:schemeClr val="tx1"/>
                          </a:solidFill>
                          <a:latin typeface="+mn-ea"/>
                        </a:rPr>
                        <a:t>를 </a:t>
                      </a:r>
                      <a:r>
                        <a:rPr kumimoji="1" lang="ko-KR" altLang="en-US" sz="850" dirty="0" smtClean="0">
                          <a:solidFill>
                            <a:schemeClr val="tx1"/>
                          </a:solidFill>
                          <a:latin typeface="+mn-ea"/>
                        </a:rPr>
                        <a:t>누르면 </a:t>
                      </a:r>
                      <a:r>
                        <a:rPr kumimoji="1" lang="ko-KR" altLang="en-US" sz="850" dirty="0" err="1" smtClean="0">
                          <a:solidFill>
                            <a:schemeClr val="tx1"/>
                          </a:solidFill>
                          <a:latin typeface="+mn-ea"/>
                        </a:rPr>
                        <a:t>게시글</a:t>
                      </a:r>
                      <a:r>
                        <a:rPr kumimoji="1" lang="ko-KR" altLang="en-US" sz="850" dirty="0" smtClean="0">
                          <a:solidFill>
                            <a:schemeClr val="tx1"/>
                          </a:solidFill>
                          <a:latin typeface="+mn-ea"/>
                        </a:rPr>
                        <a:t> 작성</a:t>
                      </a:r>
                      <a:endParaRPr kumimoji="1" lang="ko-KR" altLang="en-US" sz="85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 xmlns:a16="http://schemas.microsoft.com/office/drawing/2014/main" val="2972133637"/>
                  </a:ext>
                </a:extLst>
              </a:tr>
              <a:tr h="241592">
                <a:tc>
                  <a:txBody>
                    <a:bodyPr/>
                    <a:lstStyle/>
                    <a:p>
                      <a:pPr algn="ctr" latinLnBrk="1">
                        <a:lnSpc>
                          <a:spcPct val="120000"/>
                        </a:lnSpc>
                      </a:pPr>
                      <a:r>
                        <a:rPr lang="en-US" altLang="ko-KR" sz="850" b="0" dirty="0">
                          <a:latin typeface="+mn-ea"/>
                          <a:ea typeface="+mn-ea"/>
                        </a:rPr>
                        <a:t>3</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en-US" altLang="ko-KR" sz="850" b="0" dirty="0" smtClean="0">
                          <a:latin typeface="+mn-ea"/>
                          <a:ea typeface="+mn-ea"/>
                        </a:rPr>
                        <a:t>‘</a:t>
                      </a:r>
                      <a:r>
                        <a:rPr lang="ko-KR" altLang="en-US" sz="850" b="0" dirty="0" smtClean="0">
                          <a:latin typeface="+mn-ea"/>
                          <a:ea typeface="+mn-ea"/>
                        </a:rPr>
                        <a:t>생성</a:t>
                      </a:r>
                      <a:r>
                        <a:rPr lang="en-US" altLang="ko-KR" sz="850" b="0" dirty="0" smtClean="0">
                          <a:latin typeface="+mn-ea"/>
                          <a:ea typeface="+mn-ea"/>
                        </a:rPr>
                        <a:t>’</a:t>
                      </a:r>
                      <a:r>
                        <a:rPr lang="ko-KR" altLang="en-US" sz="850" b="0" baseline="0" dirty="0" smtClean="0">
                          <a:latin typeface="+mn-ea"/>
                          <a:ea typeface="+mn-ea"/>
                        </a:rPr>
                        <a:t> 을 누르면 사진 생성</a:t>
                      </a: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 xmlns:a16="http://schemas.microsoft.com/office/drawing/2014/main" val="2075783758"/>
                  </a:ext>
                </a:extLst>
              </a:tr>
              <a:tr h="241592">
                <a:tc>
                  <a:txBody>
                    <a:bodyPr/>
                    <a:lstStyle/>
                    <a:p>
                      <a:pPr algn="ctr" latinLnBrk="1">
                        <a:lnSpc>
                          <a:spcPct val="120000"/>
                        </a:lnSpc>
                      </a:pPr>
                      <a:r>
                        <a:rPr lang="en-US" altLang="ko-KR" sz="850" b="0" dirty="0">
                          <a:latin typeface="+mn-ea"/>
                          <a:ea typeface="+mn-ea"/>
                        </a:rPr>
                        <a:t>4</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endParaRPr kumimoji="1" lang="ko-KR" altLang="en-US" sz="85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 xmlns:a16="http://schemas.microsoft.com/office/drawing/2014/main" val="1068123190"/>
                  </a:ext>
                </a:extLst>
              </a:tr>
              <a:tr h="241592">
                <a:tc>
                  <a:txBody>
                    <a:bodyPr/>
                    <a:lstStyle/>
                    <a:p>
                      <a:pPr algn="ctr" latinLnBrk="1">
                        <a:lnSpc>
                          <a:spcPct val="120000"/>
                        </a:lnSpc>
                      </a:pPr>
                      <a:r>
                        <a:rPr lang="en-US" altLang="ko-KR" sz="850" b="0" dirty="0">
                          <a:latin typeface="+mn-ea"/>
                          <a:ea typeface="+mn-ea"/>
                        </a:rPr>
                        <a:t>5</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 xmlns:a16="http://schemas.microsoft.com/office/drawing/2014/main" val="1494350657"/>
                  </a:ext>
                </a:extLst>
              </a:tr>
              <a:tr h="241592">
                <a:tc>
                  <a:txBody>
                    <a:bodyPr/>
                    <a:lstStyle/>
                    <a:p>
                      <a:pPr algn="ctr" latinLnBrk="1">
                        <a:lnSpc>
                          <a:spcPct val="120000"/>
                        </a:lnSpc>
                      </a:pPr>
                      <a:r>
                        <a:rPr lang="en-US" altLang="ko-KR" sz="850" b="0" dirty="0">
                          <a:latin typeface="+mn-ea"/>
                          <a:ea typeface="+mn-ea"/>
                        </a:rPr>
                        <a:t>6</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 xmlns:a16="http://schemas.microsoft.com/office/drawing/2014/main" val="1839284551"/>
                  </a:ext>
                </a:extLst>
              </a:tr>
              <a:tr h="241592">
                <a:tc>
                  <a:txBody>
                    <a:bodyPr/>
                    <a:lstStyle/>
                    <a:p>
                      <a:pPr algn="ctr" latinLnBrk="1">
                        <a:lnSpc>
                          <a:spcPct val="120000"/>
                        </a:lnSpc>
                      </a:pPr>
                      <a:r>
                        <a:rPr lang="en-US" altLang="ko-KR" sz="850" b="0" dirty="0">
                          <a:latin typeface="+mn-ea"/>
                          <a:ea typeface="+mn-ea"/>
                        </a:rPr>
                        <a:t>7</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 xmlns:a16="http://schemas.microsoft.com/office/drawing/2014/main" val="1199453169"/>
                  </a:ext>
                </a:extLst>
              </a:tr>
            </a:tbl>
          </a:graphicData>
        </a:graphic>
      </p:graphicFrame>
      <p:sp>
        <p:nvSpPr>
          <p:cNvPr id="8" name="TextBox 7">
            <a:extLst>
              <a:ext uri="{FF2B5EF4-FFF2-40B4-BE49-F238E27FC236}">
                <a16:creationId xmlns="" xmlns:a16="http://schemas.microsoft.com/office/drawing/2014/main" id="{DDF58C48-5157-4FFA-B714-C02B198B9885}"/>
              </a:ext>
            </a:extLst>
          </p:cNvPr>
          <p:cNvSpPr txBox="1"/>
          <p:nvPr/>
        </p:nvSpPr>
        <p:spPr>
          <a:xfrm>
            <a:off x="11780252" y="106980"/>
            <a:ext cx="248786" cy="230832"/>
          </a:xfrm>
          <a:prstGeom prst="rect">
            <a:avLst/>
          </a:prstGeom>
          <a:noFill/>
        </p:spPr>
        <p:txBody>
          <a:bodyPr wrap="none" rtlCol="0">
            <a:spAutoFit/>
          </a:bodyPr>
          <a:lstStyle/>
          <a:p>
            <a:r>
              <a:rPr lang="en-US" altLang="ko-KR" sz="900" dirty="0" smtClean="0"/>
              <a:t>5</a:t>
            </a:r>
            <a:endParaRPr lang="ko-KR" altLang="en-US" sz="900" dirty="0"/>
          </a:p>
        </p:txBody>
      </p:sp>
      <p:sp>
        <p:nvSpPr>
          <p:cNvPr id="17" name="순서도: 처리 16">
            <a:extLst>
              <a:ext uri="{FF2B5EF4-FFF2-40B4-BE49-F238E27FC236}">
                <a16:creationId xmlns="" xmlns:a16="http://schemas.microsoft.com/office/drawing/2014/main" id="{343C90B0-D55E-4D35-B05F-607752C58BA7}"/>
              </a:ext>
            </a:extLst>
          </p:cNvPr>
          <p:cNvSpPr/>
          <p:nvPr/>
        </p:nvSpPr>
        <p:spPr>
          <a:xfrm>
            <a:off x="2570184" y="891622"/>
            <a:ext cx="3416954" cy="458076"/>
          </a:xfrm>
          <a:prstGeom prst="flowChartProcess">
            <a:avLst/>
          </a:prstGeom>
          <a:noFill/>
          <a:ln w="9525">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ko-KR" sz="3200" dirty="0">
                <a:solidFill>
                  <a:schemeClr val="tx1"/>
                </a:solidFill>
              </a:rPr>
              <a:t>Design</a:t>
            </a:r>
            <a:endParaRPr lang="ko-KR" altLang="en-US" sz="3200" dirty="0">
              <a:solidFill>
                <a:schemeClr val="tx1"/>
              </a:solidFill>
            </a:endParaRPr>
          </a:p>
        </p:txBody>
      </p:sp>
      <p:sp>
        <p:nvSpPr>
          <p:cNvPr id="19" name="순서도: 처리 18">
            <a:extLst>
              <a:ext uri="{FF2B5EF4-FFF2-40B4-BE49-F238E27FC236}">
                <a16:creationId xmlns="" xmlns:a16="http://schemas.microsoft.com/office/drawing/2014/main" id="{34E0CF89-A010-4207-AE6C-27C5A144838E}"/>
              </a:ext>
            </a:extLst>
          </p:cNvPr>
          <p:cNvSpPr/>
          <p:nvPr/>
        </p:nvSpPr>
        <p:spPr>
          <a:xfrm>
            <a:off x="85061" y="422354"/>
            <a:ext cx="807628" cy="258572"/>
          </a:xfrm>
          <a:prstGeom prst="flowChartProcess">
            <a:avLst/>
          </a:prstGeom>
          <a:noFill/>
          <a:ln w="9525">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ko-KR" sz="1100" dirty="0">
                <a:solidFill>
                  <a:schemeClr val="tx1"/>
                </a:solidFill>
              </a:rPr>
              <a:t>Home</a:t>
            </a:r>
            <a:endParaRPr lang="ko-KR" altLang="en-US" sz="1100" dirty="0">
              <a:solidFill>
                <a:schemeClr val="tx1"/>
              </a:solidFill>
            </a:endParaRPr>
          </a:p>
        </p:txBody>
      </p:sp>
      <p:grpSp>
        <p:nvGrpSpPr>
          <p:cNvPr id="9" name="그룹 8">
            <a:extLst>
              <a:ext uri="{FF2B5EF4-FFF2-40B4-BE49-F238E27FC236}">
                <a16:creationId xmlns="" xmlns:a16="http://schemas.microsoft.com/office/drawing/2014/main" id="{EED38330-E589-4408-8F23-598A03164BE0}"/>
              </a:ext>
            </a:extLst>
          </p:cNvPr>
          <p:cNvGrpSpPr/>
          <p:nvPr/>
        </p:nvGrpSpPr>
        <p:grpSpPr>
          <a:xfrm>
            <a:off x="74963" y="1636246"/>
            <a:ext cx="5412168" cy="5033114"/>
            <a:chOff x="74962" y="1636246"/>
            <a:chExt cx="5886737" cy="5033114"/>
          </a:xfrm>
        </p:grpSpPr>
        <p:pic>
          <p:nvPicPr>
            <p:cNvPr id="1034" name="Picture 10" descr="동일자동차운전전문학원 2종 보통(장내기능) 자세한 후기!">
              <a:extLst>
                <a:ext uri="{FF2B5EF4-FFF2-40B4-BE49-F238E27FC236}">
                  <a16:creationId xmlns="" xmlns:a16="http://schemas.microsoft.com/office/drawing/2014/main" id="{6EE26069-0C34-4FE5-9B78-17BA4BFF882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8292" b="7037"/>
            <a:stretch/>
          </p:blipFill>
          <p:spPr bwMode="auto">
            <a:xfrm flipH="1">
              <a:off x="74962" y="1636246"/>
              <a:ext cx="5886737" cy="3952994"/>
            </a:xfrm>
            <a:prstGeom prst="rect">
              <a:avLst/>
            </a:prstGeom>
            <a:noFill/>
            <a:extLst>
              <a:ext uri="{909E8E84-426E-40DD-AFC4-6F175D3DCCD1}">
                <a14:hiddenFill xmlns:a14="http://schemas.microsoft.com/office/drawing/2010/main">
                  <a:solidFill>
                    <a:srgbClr val="FFFFFF"/>
                  </a:solidFill>
                </a14:hiddenFill>
              </a:ext>
            </a:extLst>
          </p:spPr>
        </p:pic>
        <p:sp>
          <p:nvSpPr>
            <p:cNvPr id="6" name="직사각형 5">
              <a:extLst>
                <a:ext uri="{FF2B5EF4-FFF2-40B4-BE49-F238E27FC236}">
                  <a16:creationId xmlns="" xmlns:a16="http://schemas.microsoft.com/office/drawing/2014/main" id="{377E0CBA-2860-460E-87B0-0FD665FF85AB}"/>
                </a:ext>
              </a:extLst>
            </p:cNvPr>
            <p:cNvSpPr/>
            <p:nvPr/>
          </p:nvSpPr>
          <p:spPr>
            <a:xfrm>
              <a:off x="74962" y="5668694"/>
              <a:ext cx="5881338" cy="1000666"/>
            </a:xfrm>
            <a:prstGeom prst="rect">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6" name="직사각형 35">
              <a:extLst>
                <a:ext uri="{FF2B5EF4-FFF2-40B4-BE49-F238E27FC236}">
                  <a16:creationId xmlns="" xmlns:a16="http://schemas.microsoft.com/office/drawing/2014/main" id="{AFE8F095-A4C9-4E90-8ED2-CD2F4020069E}"/>
                </a:ext>
              </a:extLst>
            </p:cNvPr>
            <p:cNvSpPr/>
            <p:nvPr/>
          </p:nvSpPr>
          <p:spPr>
            <a:xfrm>
              <a:off x="135530" y="5755529"/>
              <a:ext cx="1063927" cy="826997"/>
            </a:xfrm>
            <a:prstGeom prst="rect">
              <a:avLst/>
            </a:prstGeom>
            <a:solidFill>
              <a:schemeClr val="bg1">
                <a:lumMod val="7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직사각형 40">
              <a:extLst>
                <a:ext uri="{FF2B5EF4-FFF2-40B4-BE49-F238E27FC236}">
                  <a16:creationId xmlns="" xmlns:a16="http://schemas.microsoft.com/office/drawing/2014/main" id="{85AF2CC3-BA9C-4807-BAD6-C33DA5B36CB5}"/>
                </a:ext>
              </a:extLst>
            </p:cNvPr>
            <p:cNvSpPr/>
            <p:nvPr/>
          </p:nvSpPr>
          <p:spPr>
            <a:xfrm>
              <a:off x="1304304" y="5755529"/>
              <a:ext cx="1063927" cy="826997"/>
            </a:xfrm>
            <a:prstGeom prst="rect">
              <a:avLst/>
            </a:prstGeom>
            <a:solidFill>
              <a:schemeClr val="bg1">
                <a:lumMod val="7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 name="직사각형 41">
              <a:extLst>
                <a:ext uri="{FF2B5EF4-FFF2-40B4-BE49-F238E27FC236}">
                  <a16:creationId xmlns="" xmlns:a16="http://schemas.microsoft.com/office/drawing/2014/main" id="{83C14BEC-CF03-4FCF-80E0-0AC8B75FD540}"/>
                </a:ext>
              </a:extLst>
            </p:cNvPr>
            <p:cNvSpPr/>
            <p:nvPr/>
          </p:nvSpPr>
          <p:spPr>
            <a:xfrm>
              <a:off x="2473077" y="5755529"/>
              <a:ext cx="1063927" cy="826997"/>
            </a:xfrm>
            <a:prstGeom prst="rect">
              <a:avLst/>
            </a:prstGeom>
            <a:solidFill>
              <a:schemeClr val="bg1">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3" name="직사각형 42">
              <a:extLst>
                <a:ext uri="{FF2B5EF4-FFF2-40B4-BE49-F238E27FC236}">
                  <a16:creationId xmlns="" xmlns:a16="http://schemas.microsoft.com/office/drawing/2014/main" id="{B62ADCE3-CF1C-4460-A45E-C60A8A461E8E}"/>
                </a:ext>
              </a:extLst>
            </p:cNvPr>
            <p:cNvSpPr/>
            <p:nvPr/>
          </p:nvSpPr>
          <p:spPr>
            <a:xfrm>
              <a:off x="3641850" y="5755529"/>
              <a:ext cx="1063927" cy="826997"/>
            </a:xfrm>
            <a:prstGeom prst="rect">
              <a:avLst/>
            </a:prstGeom>
            <a:solidFill>
              <a:schemeClr val="bg1">
                <a:lumMod val="7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4" name="직사각형 43">
              <a:extLst>
                <a:ext uri="{FF2B5EF4-FFF2-40B4-BE49-F238E27FC236}">
                  <a16:creationId xmlns="" xmlns:a16="http://schemas.microsoft.com/office/drawing/2014/main" id="{AE225A61-07D4-4970-80FE-C6DC2E330451}"/>
                </a:ext>
              </a:extLst>
            </p:cNvPr>
            <p:cNvSpPr/>
            <p:nvPr/>
          </p:nvSpPr>
          <p:spPr>
            <a:xfrm>
              <a:off x="4810624" y="5755529"/>
              <a:ext cx="1063927" cy="826997"/>
            </a:xfrm>
            <a:prstGeom prst="rect">
              <a:avLst/>
            </a:prstGeom>
            <a:solidFill>
              <a:schemeClr val="bg1">
                <a:lumMod val="7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46" name="Picture 10" descr="동일자동차운전전문학원 2종 보통(장내기능) 자세한 후기!">
              <a:extLst>
                <a:ext uri="{FF2B5EF4-FFF2-40B4-BE49-F238E27FC236}">
                  <a16:creationId xmlns="" xmlns:a16="http://schemas.microsoft.com/office/drawing/2014/main" id="{9A7A63E1-95A4-454F-BEF8-0BBFB982C061}"/>
                </a:ext>
              </a:extLst>
            </p:cNvPr>
            <p:cNvPicPr>
              <a:picLocks noChangeArrowheads="1"/>
            </p:cNvPicPr>
            <p:nvPr/>
          </p:nvPicPr>
          <p:blipFill rotWithShape="1">
            <a:blip r:embed="rId3" cstate="print">
              <a:extLst>
                <a:ext uri="{28A0092B-C50C-407E-A947-70E740481C1C}">
                  <a14:useLocalDpi xmlns:a14="http://schemas.microsoft.com/office/drawing/2010/main" val="0"/>
                </a:ext>
              </a:extLst>
            </a:blip>
            <a:srcRect t="8292" b="7037"/>
            <a:stretch/>
          </p:blipFill>
          <p:spPr bwMode="auto">
            <a:xfrm flipH="1">
              <a:off x="2475631" y="5759441"/>
              <a:ext cx="1080000" cy="829178"/>
            </a:xfrm>
            <a:prstGeom prst="rect">
              <a:avLst/>
            </a:prstGeom>
            <a:noFill/>
            <a:extLst>
              <a:ext uri="{909E8E84-426E-40DD-AFC4-6F175D3DCCD1}">
                <a14:hiddenFill xmlns:a14="http://schemas.microsoft.com/office/drawing/2010/main">
                  <a:solidFill>
                    <a:srgbClr val="FFFFFF"/>
                  </a:solidFill>
                </a14:hiddenFill>
              </a:ext>
            </a:extLst>
          </p:spPr>
        </p:pic>
      </p:grpSp>
      <p:sp>
        <p:nvSpPr>
          <p:cNvPr id="47" name="순서도: 처리 46">
            <a:extLst>
              <a:ext uri="{FF2B5EF4-FFF2-40B4-BE49-F238E27FC236}">
                <a16:creationId xmlns="" xmlns:a16="http://schemas.microsoft.com/office/drawing/2014/main" id="{0B688418-C81B-4E58-9D71-172C63FD4E17}"/>
              </a:ext>
            </a:extLst>
          </p:cNvPr>
          <p:cNvSpPr/>
          <p:nvPr/>
        </p:nvSpPr>
        <p:spPr>
          <a:xfrm>
            <a:off x="6436788" y="1647372"/>
            <a:ext cx="1191452" cy="380645"/>
          </a:xfrm>
          <a:prstGeom prst="flowChartProcess">
            <a:avLst/>
          </a:prstGeom>
          <a:noFill/>
          <a:ln w="9525">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ko-KR" altLang="en-US" sz="1100" b="1" dirty="0">
                <a:solidFill>
                  <a:schemeClr val="tx1"/>
                </a:solidFill>
              </a:rPr>
              <a:t>메이커</a:t>
            </a:r>
          </a:p>
        </p:txBody>
      </p:sp>
      <p:sp>
        <p:nvSpPr>
          <p:cNvPr id="48" name="순서도: 처리 47">
            <a:extLst>
              <a:ext uri="{FF2B5EF4-FFF2-40B4-BE49-F238E27FC236}">
                <a16:creationId xmlns="" xmlns:a16="http://schemas.microsoft.com/office/drawing/2014/main" id="{7D8A5068-888D-4A90-8C3C-35FA5D7559EE}"/>
              </a:ext>
            </a:extLst>
          </p:cNvPr>
          <p:cNvSpPr/>
          <p:nvPr/>
        </p:nvSpPr>
        <p:spPr>
          <a:xfrm>
            <a:off x="5591944" y="2030355"/>
            <a:ext cx="697291" cy="380645"/>
          </a:xfrm>
          <a:prstGeom prst="flowChartProcess">
            <a:avLst/>
          </a:prstGeom>
          <a:solidFill>
            <a:schemeClr val="bg1">
              <a:lumMod val="95000"/>
            </a:schemeClr>
          </a:solidFill>
          <a:ln w="9525">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ko-KR" sz="1100" dirty="0">
                <a:solidFill>
                  <a:schemeClr val="tx1"/>
                </a:solidFill>
              </a:rPr>
              <a:t>1</a:t>
            </a:r>
            <a:endParaRPr lang="ko-KR" altLang="en-US" sz="1100" dirty="0">
              <a:solidFill>
                <a:schemeClr val="tx1"/>
              </a:solidFill>
            </a:endParaRPr>
          </a:p>
        </p:txBody>
      </p:sp>
      <p:sp>
        <p:nvSpPr>
          <p:cNvPr id="53" name="순서도: 처리 52">
            <a:extLst>
              <a:ext uri="{FF2B5EF4-FFF2-40B4-BE49-F238E27FC236}">
                <a16:creationId xmlns="" xmlns:a16="http://schemas.microsoft.com/office/drawing/2014/main" id="{25BF930F-B2A5-4A93-9FFA-9C8D26125C58}"/>
              </a:ext>
            </a:extLst>
          </p:cNvPr>
          <p:cNvSpPr/>
          <p:nvPr/>
        </p:nvSpPr>
        <p:spPr>
          <a:xfrm>
            <a:off x="6318302" y="2030355"/>
            <a:ext cx="697291" cy="380645"/>
          </a:xfrm>
          <a:prstGeom prst="flowChartProcess">
            <a:avLst/>
          </a:prstGeom>
          <a:solidFill>
            <a:schemeClr val="bg1">
              <a:lumMod val="95000"/>
            </a:schemeClr>
          </a:solidFill>
          <a:ln w="9525">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ko-KR" sz="1100" dirty="0">
                <a:solidFill>
                  <a:schemeClr val="tx1"/>
                </a:solidFill>
              </a:rPr>
              <a:t>2</a:t>
            </a:r>
            <a:endParaRPr lang="ko-KR" altLang="en-US" sz="1100" dirty="0">
              <a:solidFill>
                <a:schemeClr val="tx1"/>
              </a:solidFill>
            </a:endParaRPr>
          </a:p>
        </p:txBody>
      </p:sp>
      <p:sp>
        <p:nvSpPr>
          <p:cNvPr id="54" name="순서도: 처리 53">
            <a:extLst>
              <a:ext uri="{FF2B5EF4-FFF2-40B4-BE49-F238E27FC236}">
                <a16:creationId xmlns="" xmlns:a16="http://schemas.microsoft.com/office/drawing/2014/main" id="{A83CE754-FF70-462C-9DD5-F1F0D4374502}"/>
              </a:ext>
            </a:extLst>
          </p:cNvPr>
          <p:cNvSpPr/>
          <p:nvPr/>
        </p:nvSpPr>
        <p:spPr>
          <a:xfrm>
            <a:off x="7044661" y="2030355"/>
            <a:ext cx="697291" cy="380645"/>
          </a:xfrm>
          <a:prstGeom prst="flowChartProcess">
            <a:avLst/>
          </a:prstGeom>
          <a:solidFill>
            <a:schemeClr val="bg1">
              <a:lumMod val="95000"/>
            </a:schemeClr>
          </a:solidFill>
          <a:ln w="9525">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ko-KR" sz="1100" dirty="0">
                <a:solidFill>
                  <a:schemeClr val="tx1"/>
                </a:solidFill>
              </a:rPr>
              <a:t>3</a:t>
            </a:r>
            <a:endParaRPr lang="ko-KR" altLang="en-US" sz="1100" dirty="0">
              <a:solidFill>
                <a:schemeClr val="tx1"/>
              </a:solidFill>
            </a:endParaRPr>
          </a:p>
        </p:txBody>
      </p:sp>
      <p:sp>
        <p:nvSpPr>
          <p:cNvPr id="55" name="순서도: 처리 54">
            <a:extLst>
              <a:ext uri="{FF2B5EF4-FFF2-40B4-BE49-F238E27FC236}">
                <a16:creationId xmlns="" xmlns:a16="http://schemas.microsoft.com/office/drawing/2014/main" id="{149EA875-925A-4083-B7C3-C4158FA17410}"/>
              </a:ext>
            </a:extLst>
          </p:cNvPr>
          <p:cNvSpPr/>
          <p:nvPr/>
        </p:nvSpPr>
        <p:spPr>
          <a:xfrm>
            <a:off x="7771018" y="2030355"/>
            <a:ext cx="697291" cy="380645"/>
          </a:xfrm>
          <a:prstGeom prst="flowChartProcess">
            <a:avLst/>
          </a:prstGeom>
          <a:solidFill>
            <a:schemeClr val="bg1">
              <a:lumMod val="95000"/>
            </a:schemeClr>
          </a:solidFill>
          <a:ln w="9525">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ko-KR" sz="1100" dirty="0">
                <a:solidFill>
                  <a:schemeClr val="tx1"/>
                </a:solidFill>
              </a:rPr>
              <a:t>4</a:t>
            </a:r>
            <a:endParaRPr lang="ko-KR" altLang="en-US" sz="1100" dirty="0">
              <a:solidFill>
                <a:schemeClr val="tx1"/>
              </a:solidFill>
            </a:endParaRPr>
          </a:p>
        </p:txBody>
      </p:sp>
      <p:sp>
        <p:nvSpPr>
          <p:cNvPr id="56" name="순서도: 처리 55">
            <a:extLst>
              <a:ext uri="{FF2B5EF4-FFF2-40B4-BE49-F238E27FC236}">
                <a16:creationId xmlns="" xmlns:a16="http://schemas.microsoft.com/office/drawing/2014/main" id="{3E11BBCE-C681-484F-8771-E64E3AD3BFE5}"/>
              </a:ext>
            </a:extLst>
          </p:cNvPr>
          <p:cNvSpPr/>
          <p:nvPr/>
        </p:nvSpPr>
        <p:spPr>
          <a:xfrm>
            <a:off x="5591944" y="2497464"/>
            <a:ext cx="697291" cy="380645"/>
          </a:xfrm>
          <a:prstGeom prst="flowChartProcess">
            <a:avLst/>
          </a:prstGeom>
          <a:solidFill>
            <a:schemeClr val="bg1">
              <a:lumMod val="95000"/>
            </a:schemeClr>
          </a:solidFill>
          <a:ln w="9525">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ko-KR" sz="1100" dirty="0">
                <a:solidFill>
                  <a:schemeClr val="tx1"/>
                </a:solidFill>
              </a:rPr>
              <a:t>5</a:t>
            </a:r>
            <a:endParaRPr lang="ko-KR" altLang="en-US" sz="1100" dirty="0">
              <a:solidFill>
                <a:schemeClr val="tx1"/>
              </a:solidFill>
            </a:endParaRPr>
          </a:p>
        </p:txBody>
      </p:sp>
      <p:sp>
        <p:nvSpPr>
          <p:cNvPr id="57" name="순서도: 처리 56">
            <a:extLst>
              <a:ext uri="{FF2B5EF4-FFF2-40B4-BE49-F238E27FC236}">
                <a16:creationId xmlns="" xmlns:a16="http://schemas.microsoft.com/office/drawing/2014/main" id="{887A7C7A-FA67-491C-958A-99677626A770}"/>
              </a:ext>
            </a:extLst>
          </p:cNvPr>
          <p:cNvSpPr/>
          <p:nvPr/>
        </p:nvSpPr>
        <p:spPr>
          <a:xfrm>
            <a:off x="6318302" y="2497464"/>
            <a:ext cx="697291" cy="380645"/>
          </a:xfrm>
          <a:prstGeom prst="flowChartProcess">
            <a:avLst/>
          </a:prstGeom>
          <a:solidFill>
            <a:schemeClr val="bg1">
              <a:lumMod val="95000"/>
            </a:schemeClr>
          </a:solidFill>
          <a:ln w="9525">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ko-KR" sz="1100" dirty="0">
                <a:solidFill>
                  <a:schemeClr val="tx1"/>
                </a:solidFill>
              </a:rPr>
              <a:t>6</a:t>
            </a:r>
            <a:endParaRPr lang="ko-KR" altLang="en-US" sz="1100" dirty="0">
              <a:solidFill>
                <a:schemeClr val="tx1"/>
              </a:solidFill>
            </a:endParaRPr>
          </a:p>
        </p:txBody>
      </p:sp>
      <p:sp>
        <p:nvSpPr>
          <p:cNvPr id="58" name="순서도: 처리 57">
            <a:extLst>
              <a:ext uri="{FF2B5EF4-FFF2-40B4-BE49-F238E27FC236}">
                <a16:creationId xmlns="" xmlns:a16="http://schemas.microsoft.com/office/drawing/2014/main" id="{83E1BC84-13CD-482E-9A84-BD3E4E89357B}"/>
              </a:ext>
            </a:extLst>
          </p:cNvPr>
          <p:cNvSpPr/>
          <p:nvPr/>
        </p:nvSpPr>
        <p:spPr>
          <a:xfrm>
            <a:off x="7044661" y="2497464"/>
            <a:ext cx="697291" cy="380645"/>
          </a:xfrm>
          <a:prstGeom prst="flowChartProcess">
            <a:avLst/>
          </a:prstGeom>
          <a:solidFill>
            <a:schemeClr val="bg1">
              <a:lumMod val="95000"/>
            </a:schemeClr>
          </a:solidFill>
          <a:ln w="9525">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ko-KR" sz="1100" dirty="0">
                <a:solidFill>
                  <a:schemeClr val="tx1"/>
                </a:solidFill>
              </a:rPr>
              <a:t>7</a:t>
            </a:r>
            <a:endParaRPr lang="ko-KR" altLang="en-US" sz="1100" dirty="0">
              <a:solidFill>
                <a:schemeClr val="tx1"/>
              </a:solidFill>
            </a:endParaRPr>
          </a:p>
        </p:txBody>
      </p:sp>
      <p:sp>
        <p:nvSpPr>
          <p:cNvPr id="59" name="순서도: 처리 58">
            <a:extLst>
              <a:ext uri="{FF2B5EF4-FFF2-40B4-BE49-F238E27FC236}">
                <a16:creationId xmlns="" xmlns:a16="http://schemas.microsoft.com/office/drawing/2014/main" id="{EA79D3B2-F1B0-407D-8E1A-04E45AE2C58E}"/>
              </a:ext>
            </a:extLst>
          </p:cNvPr>
          <p:cNvSpPr/>
          <p:nvPr/>
        </p:nvSpPr>
        <p:spPr>
          <a:xfrm>
            <a:off x="7771018" y="2497464"/>
            <a:ext cx="697291" cy="380645"/>
          </a:xfrm>
          <a:prstGeom prst="flowChartProcess">
            <a:avLst/>
          </a:prstGeom>
          <a:solidFill>
            <a:schemeClr val="bg1">
              <a:lumMod val="95000"/>
            </a:schemeClr>
          </a:solidFill>
          <a:ln w="9525">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ko-KR" sz="1100" dirty="0">
                <a:solidFill>
                  <a:schemeClr val="tx1"/>
                </a:solidFill>
              </a:rPr>
              <a:t>8</a:t>
            </a:r>
            <a:endParaRPr lang="ko-KR" altLang="en-US" sz="1100" dirty="0">
              <a:solidFill>
                <a:schemeClr val="tx1"/>
              </a:solidFill>
            </a:endParaRPr>
          </a:p>
        </p:txBody>
      </p:sp>
      <p:sp>
        <p:nvSpPr>
          <p:cNvPr id="60" name="순서도: 처리 59">
            <a:extLst>
              <a:ext uri="{FF2B5EF4-FFF2-40B4-BE49-F238E27FC236}">
                <a16:creationId xmlns="" xmlns:a16="http://schemas.microsoft.com/office/drawing/2014/main" id="{52CDD7AE-CEB4-44AC-AB64-9DC287EF87DD}"/>
              </a:ext>
            </a:extLst>
          </p:cNvPr>
          <p:cNvSpPr/>
          <p:nvPr/>
        </p:nvSpPr>
        <p:spPr>
          <a:xfrm>
            <a:off x="5591944" y="2964573"/>
            <a:ext cx="697291" cy="380645"/>
          </a:xfrm>
          <a:prstGeom prst="flowChartProcess">
            <a:avLst/>
          </a:prstGeom>
          <a:solidFill>
            <a:schemeClr val="bg1">
              <a:lumMod val="95000"/>
            </a:schemeClr>
          </a:solidFill>
          <a:ln w="9525">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ko-KR" sz="1100" dirty="0">
                <a:solidFill>
                  <a:schemeClr val="tx1"/>
                </a:solidFill>
              </a:rPr>
              <a:t>9</a:t>
            </a:r>
            <a:endParaRPr lang="ko-KR" altLang="en-US" sz="1100" dirty="0">
              <a:solidFill>
                <a:schemeClr val="tx1"/>
              </a:solidFill>
            </a:endParaRPr>
          </a:p>
        </p:txBody>
      </p:sp>
      <p:sp>
        <p:nvSpPr>
          <p:cNvPr id="61" name="순서도: 처리 60">
            <a:extLst>
              <a:ext uri="{FF2B5EF4-FFF2-40B4-BE49-F238E27FC236}">
                <a16:creationId xmlns="" xmlns:a16="http://schemas.microsoft.com/office/drawing/2014/main" id="{80FE431E-38FD-4707-8059-9986DB532685}"/>
              </a:ext>
            </a:extLst>
          </p:cNvPr>
          <p:cNvSpPr/>
          <p:nvPr/>
        </p:nvSpPr>
        <p:spPr>
          <a:xfrm>
            <a:off x="6318302" y="2964573"/>
            <a:ext cx="697291" cy="380645"/>
          </a:xfrm>
          <a:prstGeom prst="flowChartProcess">
            <a:avLst/>
          </a:prstGeom>
          <a:solidFill>
            <a:schemeClr val="bg1">
              <a:lumMod val="95000"/>
            </a:schemeClr>
          </a:solidFill>
          <a:ln w="9525">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ko-KR" sz="1100" dirty="0">
                <a:solidFill>
                  <a:schemeClr val="tx1"/>
                </a:solidFill>
              </a:rPr>
              <a:t>10</a:t>
            </a:r>
            <a:endParaRPr lang="ko-KR" altLang="en-US" sz="1100" dirty="0">
              <a:solidFill>
                <a:schemeClr val="tx1"/>
              </a:solidFill>
            </a:endParaRPr>
          </a:p>
        </p:txBody>
      </p:sp>
      <p:sp>
        <p:nvSpPr>
          <p:cNvPr id="62" name="순서도: 처리 61">
            <a:extLst>
              <a:ext uri="{FF2B5EF4-FFF2-40B4-BE49-F238E27FC236}">
                <a16:creationId xmlns="" xmlns:a16="http://schemas.microsoft.com/office/drawing/2014/main" id="{3BB6311B-E74C-484B-A154-025B4A2480DE}"/>
              </a:ext>
            </a:extLst>
          </p:cNvPr>
          <p:cNvSpPr/>
          <p:nvPr/>
        </p:nvSpPr>
        <p:spPr>
          <a:xfrm>
            <a:off x="7044661" y="2964573"/>
            <a:ext cx="697291" cy="380645"/>
          </a:xfrm>
          <a:prstGeom prst="flowChartProcess">
            <a:avLst/>
          </a:prstGeom>
          <a:solidFill>
            <a:schemeClr val="bg1">
              <a:lumMod val="95000"/>
            </a:schemeClr>
          </a:solidFill>
          <a:ln w="9525">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ko-KR" sz="1100" dirty="0">
                <a:solidFill>
                  <a:schemeClr val="tx1"/>
                </a:solidFill>
              </a:rPr>
              <a:t>11</a:t>
            </a:r>
            <a:endParaRPr lang="ko-KR" altLang="en-US" sz="1100" dirty="0">
              <a:solidFill>
                <a:schemeClr val="tx1"/>
              </a:solidFill>
            </a:endParaRPr>
          </a:p>
        </p:txBody>
      </p:sp>
      <p:sp>
        <p:nvSpPr>
          <p:cNvPr id="63" name="순서도: 처리 62">
            <a:extLst>
              <a:ext uri="{FF2B5EF4-FFF2-40B4-BE49-F238E27FC236}">
                <a16:creationId xmlns="" xmlns:a16="http://schemas.microsoft.com/office/drawing/2014/main" id="{80E938B3-7417-4131-9F2B-7D48D7BE6CD6}"/>
              </a:ext>
            </a:extLst>
          </p:cNvPr>
          <p:cNvSpPr/>
          <p:nvPr/>
        </p:nvSpPr>
        <p:spPr>
          <a:xfrm>
            <a:off x="7771018" y="2964573"/>
            <a:ext cx="697291" cy="380645"/>
          </a:xfrm>
          <a:prstGeom prst="flowChartProcess">
            <a:avLst/>
          </a:prstGeom>
          <a:solidFill>
            <a:schemeClr val="bg1">
              <a:lumMod val="95000"/>
            </a:schemeClr>
          </a:solidFill>
          <a:ln w="9525">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ko-KR" sz="1100" dirty="0">
                <a:solidFill>
                  <a:schemeClr val="tx1"/>
                </a:solidFill>
              </a:rPr>
              <a:t>12</a:t>
            </a:r>
            <a:endParaRPr lang="ko-KR" altLang="en-US" sz="1100" dirty="0">
              <a:solidFill>
                <a:schemeClr val="tx1"/>
              </a:solidFill>
            </a:endParaRPr>
          </a:p>
        </p:txBody>
      </p:sp>
      <p:sp>
        <p:nvSpPr>
          <p:cNvPr id="64" name="순서도: 처리 63">
            <a:extLst>
              <a:ext uri="{FF2B5EF4-FFF2-40B4-BE49-F238E27FC236}">
                <a16:creationId xmlns="" xmlns:a16="http://schemas.microsoft.com/office/drawing/2014/main" id="{6D2CFAC3-67B5-4C3F-98B0-F0F995537B8B}"/>
              </a:ext>
            </a:extLst>
          </p:cNvPr>
          <p:cNvSpPr/>
          <p:nvPr/>
        </p:nvSpPr>
        <p:spPr>
          <a:xfrm>
            <a:off x="5591944" y="3431682"/>
            <a:ext cx="697291" cy="380645"/>
          </a:xfrm>
          <a:prstGeom prst="flowChartProcess">
            <a:avLst/>
          </a:prstGeom>
          <a:solidFill>
            <a:schemeClr val="bg1">
              <a:lumMod val="95000"/>
            </a:schemeClr>
          </a:solidFill>
          <a:ln w="9525">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ko-KR" sz="1100" dirty="0">
                <a:solidFill>
                  <a:schemeClr val="tx1"/>
                </a:solidFill>
              </a:rPr>
              <a:t>13</a:t>
            </a:r>
            <a:endParaRPr lang="ko-KR" altLang="en-US" sz="1100" dirty="0">
              <a:solidFill>
                <a:schemeClr val="tx1"/>
              </a:solidFill>
            </a:endParaRPr>
          </a:p>
        </p:txBody>
      </p:sp>
      <p:sp>
        <p:nvSpPr>
          <p:cNvPr id="65" name="순서도: 처리 64">
            <a:extLst>
              <a:ext uri="{FF2B5EF4-FFF2-40B4-BE49-F238E27FC236}">
                <a16:creationId xmlns="" xmlns:a16="http://schemas.microsoft.com/office/drawing/2014/main" id="{F2D7DD75-B8A4-43E2-9A06-A86D4827F81E}"/>
              </a:ext>
            </a:extLst>
          </p:cNvPr>
          <p:cNvSpPr/>
          <p:nvPr/>
        </p:nvSpPr>
        <p:spPr>
          <a:xfrm>
            <a:off x="6318302" y="3431682"/>
            <a:ext cx="697291" cy="380645"/>
          </a:xfrm>
          <a:prstGeom prst="flowChartProcess">
            <a:avLst/>
          </a:prstGeom>
          <a:solidFill>
            <a:schemeClr val="bg1">
              <a:lumMod val="95000"/>
            </a:schemeClr>
          </a:solidFill>
          <a:ln w="9525">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ko-KR" sz="1100" dirty="0">
                <a:solidFill>
                  <a:schemeClr val="tx1"/>
                </a:solidFill>
              </a:rPr>
              <a:t>14</a:t>
            </a:r>
            <a:endParaRPr lang="ko-KR" altLang="en-US" sz="1100" dirty="0">
              <a:solidFill>
                <a:schemeClr val="tx1"/>
              </a:solidFill>
            </a:endParaRPr>
          </a:p>
        </p:txBody>
      </p:sp>
      <p:sp>
        <p:nvSpPr>
          <p:cNvPr id="66" name="순서도: 처리 65">
            <a:extLst>
              <a:ext uri="{FF2B5EF4-FFF2-40B4-BE49-F238E27FC236}">
                <a16:creationId xmlns="" xmlns:a16="http://schemas.microsoft.com/office/drawing/2014/main" id="{4834088A-7A39-4B7E-8681-676CE9C2A8CB}"/>
              </a:ext>
            </a:extLst>
          </p:cNvPr>
          <p:cNvSpPr/>
          <p:nvPr/>
        </p:nvSpPr>
        <p:spPr>
          <a:xfrm>
            <a:off x="7044661" y="3431682"/>
            <a:ext cx="697291" cy="380645"/>
          </a:xfrm>
          <a:prstGeom prst="flowChartProcess">
            <a:avLst/>
          </a:prstGeom>
          <a:solidFill>
            <a:schemeClr val="bg1">
              <a:lumMod val="95000"/>
            </a:schemeClr>
          </a:solidFill>
          <a:ln w="9525">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ko-KR" sz="1100" dirty="0">
                <a:solidFill>
                  <a:schemeClr val="tx1"/>
                </a:solidFill>
              </a:rPr>
              <a:t>15</a:t>
            </a:r>
            <a:endParaRPr lang="ko-KR" altLang="en-US" sz="1100" dirty="0">
              <a:solidFill>
                <a:schemeClr val="tx1"/>
              </a:solidFill>
            </a:endParaRPr>
          </a:p>
        </p:txBody>
      </p:sp>
      <p:sp>
        <p:nvSpPr>
          <p:cNvPr id="67" name="순서도: 처리 66">
            <a:extLst>
              <a:ext uri="{FF2B5EF4-FFF2-40B4-BE49-F238E27FC236}">
                <a16:creationId xmlns="" xmlns:a16="http://schemas.microsoft.com/office/drawing/2014/main" id="{B980EC1B-017D-4E1B-AABA-51C5DA48891B}"/>
              </a:ext>
            </a:extLst>
          </p:cNvPr>
          <p:cNvSpPr/>
          <p:nvPr/>
        </p:nvSpPr>
        <p:spPr>
          <a:xfrm>
            <a:off x="7771018" y="3431682"/>
            <a:ext cx="697291" cy="380645"/>
          </a:xfrm>
          <a:prstGeom prst="flowChartProcess">
            <a:avLst/>
          </a:prstGeom>
          <a:solidFill>
            <a:schemeClr val="bg1">
              <a:lumMod val="95000"/>
            </a:schemeClr>
          </a:solidFill>
          <a:ln w="9525">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ko-KR" sz="1100" dirty="0">
                <a:solidFill>
                  <a:schemeClr val="tx1"/>
                </a:solidFill>
              </a:rPr>
              <a:t>16</a:t>
            </a:r>
            <a:endParaRPr lang="ko-KR" altLang="en-US" sz="1100" dirty="0">
              <a:solidFill>
                <a:schemeClr val="tx1"/>
              </a:solidFill>
            </a:endParaRPr>
          </a:p>
        </p:txBody>
      </p:sp>
      <p:sp>
        <p:nvSpPr>
          <p:cNvPr id="68" name="순서도: 처리 67">
            <a:extLst>
              <a:ext uri="{FF2B5EF4-FFF2-40B4-BE49-F238E27FC236}">
                <a16:creationId xmlns="" xmlns:a16="http://schemas.microsoft.com/office/drawing/2014/main" id="{140782C5-EF2A-4263-AFF1-E7BC7357FA7A}"/>
              </a:ext>
            </a:extLst>
          </p:cNvPr>
          <p:cNvSpPr/>
          <p:nvPr/>
        </p:nvSpPr>
        <p:spPr>
          <a:xfrm>
            <a:off x="5591944" y="3898792"/>
            <a:ext cx="697291" cy="380645"/>
          </a:xfrm>
          <a:prstGeom prst="flowChartProcess">
            <a:avLst/>
          </a:prstGeom>
          <a:solidFill>
            <a:schemeClr val="bg1">
              <a:lumMod val="95000"/>
            </a:schemeClr>
          </a:solidFill>
          <a:ln w="9525">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ko-KR" sz="1100" dirty="0">
                <a:solidFill>
                  <a:schemeClr val="tx1"/>
                </a:solidFill>
              </a:rPr>
              <a:t>17</a:t>
            </a:r>
            <a:endParaRPr lang="ko-KR" altLang="en-US" sz="1100" dirty="0">
              <a:solidFill>
                <a:schemeClr val="tx1"/>
              </a:solidFill>
            </a:endParaRPr>
          </a:p>
        </p:txBody>
      </p:sp>
      <p:sp>
        <p:nvSpPr>
          <p:cNvPr id="69" name="순서도: 처리 68">
            <a:extLst>
              <a:ext uri="{FF2B5EF4-FFF2-40B4-BE49-F238E27FC236}">
                <a16:creationId xmlns="" xmlns:a16="http://schemas.microsoft.com/office/drawing/2014/main" id="{B6B9D5C1-48B5-4075-8EB5-F622B8446AC8}"/>
              </a:ext>
            </a:extLst>
          </p:cNvPr>
          <p:cNvSpPr/>
          <p:nvPr/>
        </p:nvSpPr>
        <p:spPr>
          <a:xfrm>
            <a:off x="6318302" y="3898792"/>
            <a:ext cx="697291" cy="380645"/>
          </a:xfrm>
          <a:prstGeom prst="flowChartProcess">
            <a:avLst/>
          </a:prstGeom>
          <a:solidFill>
            <a:schemeClr val="bg1">
              <a:lumMod val="95000"/>
            </a:schemeClr>
          </a:solidFill>
          <a:ln w="9525">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ko-KR" sz="1100" dirty="0">
                <a:solidFill>
                  <a:schemeClr val="tx1"/>
                </a:solidFill>
              </a:rPr>
              <a:t>18</a:t>
            </a:r>
            <a:endParaRPr lang="ko-KR" altLang="en-US" sz="1100" dirty="0">
              <a:solidFill>
                <a:schemeClr val="tx1"/>
              </a:solidFill>
            </a:endParaRPr>
          </a:p>
        </p:txBody>
      </p:sp>
      <p:sp>
        <p:nvSpPr>
          <p:cNvPr id="72" name="순서도: 처리 71">
            <a:extLst>
              <a:ext uri="{FF2B5EF4-FFF2-40B4-BE49-F238E27FC236}">
                <a16:creationId xmlns="" xmlns:a16="http://schemas.microsoft.com/office/drawing/2014/main" id="{6CDF3FEE-BE27-4F65-8182-547912B79445}"/>
              </a:ext>
            </a:extLst>
          </p:cNvPr>
          <p:cNvSpPr/>
          <p:nvPr/>
        </p:nvSpPr>
        <p:spPr>
          <a:xfrm>
            <a:off x="6436788" y="4681596"/>
            <a:ext cx="1191452" cy="380645"/>
          </a:xfrm>
          <a:prstGeom prst="flowChartProcess">
            <a:avLst/>
          </a:prstGeom>
          <a:noFill/>
          <a:ln w="9525">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ko-KR" altLang="en-US" sz="1100" b="1" dirty="0">
                <a:solidFill>
                  <a:schemeClr val="tx1"/>
                </a:solidFill>
              </a:rPr>
              <a:t>차종</a:t>
            </a:r>
          </a:p>
        </p:txBody>
      </p:sp>
      <p:sp>
        <p:nvSpPr>
          <p:cNvPr id="73" name="순서도: 처리 72">
            <a:extLst>
              <a:ext uri="{FF2B5EF4-FFF2-40B4-BE49-F238E27FC236}">
                <a16:creationId xmlns="" xmlns:a16="http://schemas.microsoft.com/office/drawing/2014/main" id="{CA2E16AB-0E5E-422D-A6A2-C61AC8904754}"/>
              </a:ext>
            </a:extLst>
          </p:cNvPr>
          <p:cNvSpPr/>
          <p:nvPr/>
        </p:nvSpPr>
        <p:spPr>
          <a:xfrm>
            <a:off x="5591944" y="5064579"/>
            <a:ext cx="697291" cy="380645"/>
          </a:xfrm>
          <a:prstGeom prst="flowChartProcess">
            <a:avLst/>
          </a:prstGeom>
          <a:solidFill>
            <a:schemeClr val="bg1">
              <a:lumMod val="95000"/>
            </a:schemeClr>
          </a:solidFill>
          <a:ln w="9525">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ko-KR" sz="1100" dirty="0">
                <a:solidFill>
                  <a:schemeClr val="tx1"/>
                </a:solidFill>
              </a:rPr>
              <a:t>1</a:t>
            </a:r>
            <a:endParaRPr lang="ko-KR" altLang="en-US" sz="1100" dirty="0">
              <a:solidFill>
                <a:schemeClr val="tx1"/>
              </a:solidFill>
            </a:endParaRPr>
          </a:p>
        </p:txBody>
      </p:sp>
      <p:sp>
        <p:nvSpPr>
          <p:cNvPr id="74" name="순서도: 처리 73">
            <a:extLst>
              <a:ext uri="{FF2B5EF4-FFF2-40B4-BE49-F238E27FC236}">
                <a16:creationId xmlns="" xmlns:a16="http://schemas.microsoft.com/office/drawing/2014/main" id="{84EDD250-0CB0-44E4-8C65-B235969051D9}"/>
              </a:ext>
            </a:extLst>
          </p:cNvPr>
          <p:cNvSpPr/>
          <p:nvPr/>
        </p:nvSpPr>
        <p:spPr>
          <a:xfrm>
            <a:off x="6318302" y="5064579"/>
            <a:ext cx="697291" cy="380645"/>
          </a:xfrm>
          <a:prstGeom prst="flowChartProcess">
            <a:avLst/>
          </a:prstGeom>
          <a:solidFill>
            <a:schemeClr val="bg1">
              <a:lumMod val="95000"/>
            </a:schemeClr>
          </a:solidFill>
          <a:ln w="9525">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ko-KR" sz="1100" dirty="0">
                <a:solidFill>
                  <a:schemeClr val="tx1"/>
                </a:solidFill>
              </a:rPr>
              <a:t>2</a:t>
            </a:r>
            <a:endParaRPr lang="ko-KR" altLang="en-US" sz="1100" dirty="0">
              <a:solidFill>
                <a:schemeClr val="tx1"/>
              </a:solidFill>
            </a:endParaRPr>
          </a:p>
        </p:txBody>
      </p:sp>
      <p:sp>
        <p:nvSpPr>
          <p:cNvPr id="75" name="순서도: 처리 74">
            <a:extLst>
              <a:ext uri="{FF2B5EF4-FFF2-40B4-BE49-F238E27FC236}">
                <a16:creationId xmlns="" xmlns:a16="http://schemas.microsoft.com/office/drawing/2014/main" id="{FEC6F194-1424-4B14-936A-D045CDFAC107}"/>
              </a:ext>
            </a:extLst>
          </p:cNvPr>
          <p:cNvSpPr/>
          <p:nvPr/>
        </p:nvSpPr>
        <p:spPr>
          <a:xfrm>
            <a:off x="7044661" y="5064579"/>
            <a:ext cx="697291" cy="380645"/>
          </a:xfrm>
          <a:prstGeom prst="flowChartProcess">
            <a:avLst/>
          </a:prstGeom>
          <a:solidFill>
            <a:schemeClr val="bg1">
              <a:lumMod val="95000"/>
            </a:schemeClr>
          </a:solidFill>
          <a:ln w="9525">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ko-KR" sz="1100" dirty="0">
                <a:solidFill>
                  <a:schemeClr val="tx1"/>
                </a:solidFill>
              </a:rPr>
              <a:t>3</a:t>
            </a:r>
            <a:endParaRPr lang="ko-KR" altLang="en-US" sz="1100" dirty="0">
              <a:solidFill>
                <a:schemeClr val="tx1"/>
              </a:solidFill>
            </a:endParaRPr>
          </a:p>
        </p:txBody>
      </p:sp>
      <p:sp>
        <p:nvSpPr>
          <p:cNvPr id="76" name="순서도: 처리 75">
            <a:extLst>
              <a:ext uri="{FF2B5EF4-FFF2-40B4-BE49-F238E27FC236}">
                <a16:creationId xmlns="" xmlns:a16="http://schemas.microsoft.com/office/drawing/2014/main" id="{26E0A40F-E3B3-405D-AF4C-1C2D238E06D5}"/>
              </a:ext>
            </a:extLst>
          </p:cNvPr>
          <p:cNvSpPr/>
          <p:nvPr/>
        </p:nvSpPr>
        <p:spPr>
          <a:xfrm>
            <a:off x="7771018" y="5064579"/>
            <a:ext cx="697291" cy="380645"/>
          </a:xfrm>
          <a:prstGeom prst="flowChartProcess">
            <a:avLst/>
          </a:prstGeom>
          <a:solidFill>
            <a:schemeClr val="bg1">
              <a:lumMod val="95000"/>
            </a:schemeClr>
          </a:solidFill>
          <a:ln w="9525">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ko-KR" sz="1100" dirty="0">
                <a:solidFill>
                  <a:schemeClr val="tx1"/>
                </a:solidFill>
              </a:rPr>
              <a:t>4</a:t>
            </a:r>
            <a:endParaRPr lang="ko-KR" altLang="en-US" sz="1100" dirty="0">
              <a:solidFill>
                <a:schemeClr val="tx1"/>
              </a:solidFill>
            </a:endParaRPr>
          </a:p>
        </p:txBody>
      </p:sp>
      <p:sp>
        <p:nvSpPr>
          <p:cNvPr id="80" name="자유형: 도형 79">
            <a:extLst>
              <a:ext uri="{FF2B5EF4-FFF2-40B4-BE49-F238E27FC236}">
                <a16:creationId xmlns="" xmlns:a16="http://schemas.microsoft.com/office/drawing/2014/main" id="{8E11BB8A-BACF-4041-87A3-727140044D1F}"/>
              </a:ext>
            </a:extLst>
          </p:cNvPr>
          <p:cNvSpPr/>
          <p:nvPr/>
        </p:nvSpPr>
        <p:spPr>
          <a:xfrm rot="5400000">
            <a:off x="5011992" y="3331866"/>
            <a:ext cx="644087" cy="194268"/>
          </a:xfrm>
          <a:custGeom>
            <a:avLst/>
            <a:gdLst>
              <a:gd name="connsiteX0" fmla="*/ 389673 w 779346"/>
              <a:gd name="connsiteY0" fmla="*/ 0 h 458076"/>
              <a:gd name="connsiteX1" fmla="*/ 779346 w 779346"/>
              <a:gd name="connsiteY1" fmla="*/ 458076 h 458076"/>
              <a:gd name="connsiteX2" fmla="*/ 663087 w 779346"/>
              <a:gd name="connsiteY2" fmla="*/ 458076 h 458076"/>
              <a:gd name="connsiteX3" fmla="*/ 389673 w 779346"/>
              <a:gd name="connsiteY3" fmla="*/ 136667 h 458076"/>
              <a:gd name="connsiteX4" fmla="*/ 116259 w 779346"/>
              <a:gd name="connsiteY4" fmla="*/ 458076 h 458076"/>
              <a:gd name="connsiteX5" fmla="*/ 0 w 779346"/>
              <a:gd name="connsiteY5" fmla="*/ 458076 h 458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9346" h="458076">
                <a:moveTo>
                  <a:pt x="389673" y="0"/>
                </a:moveTo>
                <a:lnTo>
                  <a:pt x="779346" y="458076"/>
                </a:lnTo>
                <a:lnTo>
                  <a:pt x="663087" y="458076"/>
                </a:lnTo>
                <a:lnTo>
                  <a:pt x="389673" y="136667"/>
                </a:lnTo>
                <a:lnTo>
                  <a:pt x="116259" y="458076"/>
                </a:lnTo>
                <a:lnTo>
                  <a:pt x="0" y="458076"/>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a:p>
        </p:txBody>
      </p:sp>
      <p:sp>
        <p:nvSpPr>
          <p:cNvPr id="91" name="자유형: 도형 90">
            <a:extLst>
              <a:ext uri="{FF2B5EF4-FFF2-40B4-BE49-F238E27FC236}">
                <a16:creationId xmlns="" xmlns:a16="http://schemas.microsoft.com/office/drawing/2014/main" id="{184E18C0-96AB-4268-8745-8334C69226F9}"/>
              </a:ext>
            </a:extLst>
          </p:cNvPr>
          <p:cNvSpPr/>
          <p:nvPr/>
        </p:nvSpPr>
        <p:spPr>
          <a:xfrm rot="16200000" flipH="1">
            <a:off x="-56432" y="3331867"/>
            <a:ext cx="644087" cy="194268"/>
          </a:xfrm>
          <a:custGeom>
            <a:avLst/>
            <a:gdLst>
              <a:gd name="connsiteX0" fmla="*/ 389673 w 779346"/>
              <a:gd name="connsiteY0" fmla="*/ 0 h 458076"/>
              <a:gd name="connsiteX1" fmla="*/ 779346 w 779346"/>
              <a:gd name="connsiteY1" fmla="*/ 458076 h 458076"/>
              <a:gd name="connsiteX2" fmla="*/ 663087 w 779346"/>
              <a:gd name="connsiteY2" fmla="*/ 458076 h 458076"/>
              <a:gd name="connsiteX3" fmla="*/ 389673 w 779346"/>
              <a:gd name="connsiteY3" fmla="*/ 136667 h 458076"/>
              <a:gd name="connsiteX4" fmla="*/ 116259 w 779346"/>
              <a:gd name="connsiteY4" fmla="*/ 458076 h 458076"/>
              <a:gd name="connsiteX5" fmla="*/ 0 w 779346"/>
              <a:gd name="connsiteY5" fmla="*/ 458076 h 458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9346" h="458076">
                <a:moveTo>
                  <a:pt x="389673" y="0"/>
                </a:moveTo>
                <a:lnTo>
                  <a:pt x="779346" y="458076"/>
                </a:lnTo>
                <a:lnTo>
                  <a:pt x="663087" y="458076"/>
                </a:lnTo>
                <a:lnTo>
                  <a:pt x="389673" y="136667"/>
                </a:lnTo>
                <a:lnTo>
                  <a:pt x="116259" y="458076"/>
                </a:lnTo>
                <a:lnTo>
                  <a:pt x="0" y="458076"/>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a:p>
        </p:txBody>
      </p:sp>
      <p:sp>
        <p:nvSpPr>
          <p:cNvPr id="92" name="순서도: 처리 91">
            <a:extLst>
              <a:ext uri="{FF2B5EF4-FFF2-40B4-BE49-F238E27FC236}">
                <a16:creationId xmlns="" xmlns:a16="http://schemas.microsoft.com/office/drawing/2014/main" id="{4B930DC8-FF71-4726-945C-06E3AA067A56}"/>
              </a:ext>
            </a:extLst>
          </p:cNvPr>
          <p:cNvSpPr/>
          <p:nvPr/>
        </p:nvSpPr>
        <p:spPr>
          <a:xfrm>
            <a:off x="5593858" y="6037145"/>
            <a:ext cx="851003" cy="632215"/>
          </a:xfrm>
          <a:prstGeom prst="flowChartProcess">
            <a:avLst/>
          </a:prstGeom>
          <a:solidFill>
            <a:schemeClr val="bg1">
              <a:lumMod val="95000"/>
            </a:schemeClr>
          </a:solidFill>
          <a:ln w="9525">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ko-KR" altLang="en-US" sz="1100" dirty="0">
                <a:solidFill>
                  <a:schemeClr val="tx1"/>
                </a:solidFill>
              </a:rPr>
              <a:t>생성</a:t>
            </a:r>
          </a:p>
        </p:txBody>
      </p:sp>
      <p:sp>
        <p:nvSpPr>
          <p:cNvPr id="101" name="순서도: 처리 100">
            <a:extLst>
              <a:ext uri="{FF2B5EF4-FFF2-40B4-BE49-F238E27FC236}">
                <a16:creationId xmlns="" xmlns:a16="http://schemas.microsoft.com/office/drawing/2014/main" id="{C46D9877-1479-4765-98A9-784F9EF9C50C}"/>
              </a:ext>
            </a:extLst>
          </p:cNvPr>
          <p:cNvSpPr/>
          <p:nvPr/>
        </p:nvSpPr>
        <p:spPr>
          <a:xfrm>
            <a:off x="6603652" y="6037145"/>
            <a:ext cx="851003" cy="632215"/>
          </a:xfrm>
          <a:prstGeom prst="flowChartProcess">
            <a:avLst/>
          </a:prstGeom>
          <a:solidFill>
            <a:schemeClr val="bg1">
              <a:lumMod val="95000"/>
            </a:schemeClr>
          </a:solidFill>
          <a:ln w="9525">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ko-KR" altLang="en-US" sz="1100" dirty="0">
                <a:solidFill>
                  <a:schemeClr val="tx1"/>
                </a:solidFill>
              </a:rPr>
              <a:t>저장</a:t>
            </a:r>
          </a:p>
        </p:txBody>
      </p:sp>
      <p:sp>
        <p:nvSpPr>
          <p:cNvPr id="102" name="순서도: 처리 101">
            <a:extLst>
              <a:ext uri="{FF2B5EF4-FFF2-40B4-BE49-F238E27FC236}">
                <a16:creationId xmlns="" xmlns:a16="http://schemas.microsoft.com/office/drawing/2014/main" id="{808EA925-24EB-4D11-B750-F1049B778EAF}"/>
              </a:ext>
            </a:extLst>
          </p:cNvPr>
          <p:cNvSpPr/>
          <p:nvPr/>
        </p:nvSpPr>
        <p:spPr>
          <a:xfrm>
            <a:off x="7613446" y="6037145"/>
            <a:ext cx="851003" cy="632215"/>
          </a:xfrm>
          <a:prstGeom prst="flowChartProcess">
            <a:avLst/>
          </a:prstGeom>
          <a:solidFill>
            <a:schemeClr val="bg1">
              <a:lumMod val="95000"/>
            </a:schemeClr>
          </a:solidFill>
          <a:ln w="9525">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ko-KR" altLang="en-US" sz="1100" dirty="0">
                <a:solidFill>
                  <a:schemeClr val="tx1"/>
                </a:solidFill>
              </a:rPr>
              <a:t>공유</a:t>
            </a:r>
          </a:p>
        </p:txBody>
      </p:sp>
      <p:sp>
        <p:nvSpPr>
          <p:cNvPr id="71" name="순서도: 처리 70">
            <a:extLst>
              <a:ext uri="{FF2B5EF4-FFF2-40B4-BE49-F238E27FC236}">
                <a16:creationId xmlns="" xmlns:a16="http://schemas.microsoft.com/office/drawing/2014/main" id="{EF043EEA-7593-45E9-B0F0-34F55B1205A4}"/>
              </a:ext>
            </a:extLst>
          </p:cNvPr>
          <p:cNvSpPr/>
          <p:nvPr/>
        </p:nvSpPr>
        <p:spPr>
          <a:xfrm>
            <a:off x="3671900" y="422354"/>
            <a:ext cx="807628" cy="258572"/>
          </a:xfrm>
          <a:prstGeom prst="flowChartProcess">
            <a:avLst/>
          </a:prstGeom>
          <a:noFill/>
          <a:ln w="9525">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ko-KR" sz="1100" dirty="0">
                <a:solidFill>
                  <a:schemeClr val="tx1"/>
                </a:solidFill>
              </a:rPr>
              <a:t>About Us</a:t>
            </a:r>
            <a:endParaRPr lang="ko-KR" altLang="en-US" sz="1100" dirty="0">
              <a:solidFill>
                <a:schemeClr val="tx1"/>
              </a:solidFill>
            </a:endParaRPr>
          </a:p>
        </p:txBody>
      </p:sp>
      <p:sp>
        <p:nvSpPr>
          <p:cNvPr id="77" name="순서도: 처리 76">
            <a:extLst>
              <a:ext uri="{FF2B5EF4-FFF2-40B4-BE49-F238E27FC236}">
                <a16:creationId xmlns="" xmlns:a16="http://schemas.microsoft.com/office/drawing/2014/main" id="{9337BDF5-9621-4623-8026-27C878AC3516}"/>
              </a:ext>
            </a:extLst>
          </p:cNvPr>
          <p:cNvSpPr/>
          <p:nvPr/>
        </p:nvSpPr>
        <p:spPr>
          <a:xfrm>
            <a:off x="4526068" y="422354"/>
            <a:ext cx="807628" cy="258572"/>
          </a:xfrm>
          <a:prstGeom prst="flowChartProcess">
            <a:avLst/>
          </a:prstGeom>
          <a:noFill/>
          <a:ln w="9525">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ko-KR" sz="1100" dirty="0">
                <a:solidFill>
                  <a:schemeClr val="tx1"/>
                </a:solidFill>
              </a:rPr>
              <a:t>Guide</a:t>
            </a:r>
            <a:endParaRPr lang="ko-KR" altLang="en-US" sz="1100" dirty="0">
              <a:solidFill>
                <a:schemeClr val="tx1"/>
              </a:solidFill>
            </a:endParaRPr>
          </a:p>
        </p:txBody>
      </p:sp>
      <p:sp>
        <p:nvSpPr>
          <p:cNvPr id="78" name="순서도: 처리 77">
            <a:extLst>
              <a:ext uri="{FF2B5EF4-FFF2-40B4-BE49-F238E27FC236}">
                <a16:creationId xmlns="" xmlns:a16="http://schemas.microsoft.com/office/drawing/2014/main" id="{AC06BFD2-5662-4438-BA82-5ECD09C62123}"/>
              </a:ext>
            </a:extLst>
          </p:cNvPr>
          <p:cNvSpPr/>
          <p:nvPr/>
        </p:nvSpPr>
        <p:spPr>
          <a:xfrm>
            <a:off x="5380236" y="422354"/>
            <a:ext cx="807628" cy="258572"/>
          </a:xfrm>
          <a:prstGeom prst="flowChartProcess">
            <a:avLst/>
          </a:prstGeom>
          <a:noFill/>
          <a:ln w="9525">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ko-KR" sz="1100" dirty="0">
                <a:solidFill>
                  <a:schemeClr val="tx1"/>
                </a:solidFill>
              </a:rPr>
              <a:t>Design</a:t>
            </a:r>
            <a:endParaRPr lang="ko-KR" altLang="en-US" sz="1100" dirty="0">
              <a:solidFill>
                <a:schemeClr val="tx1"/>
              </a:solidFill>
            </a:endParaRPr>
          </a:p>
        </p:txBody>
      </p:sp>
      <p:sp>
        <p:nvSpPr>
          <p:cNvPr id="79" name="순서도: 처리 78">
            <a:extLst>
              <a:ext uri="{FF2B5EF4-FFF2-40B4-BE49-F238E27FC236}">
                <a16:creationId xmlns="" xmlns:a16="http://schemas.microsoft.com/office/drawing/2014/main" id="{58F8F58A-EF0E-4087-AEC8-34B8635E94D9}"/>
              </a:ext>
            </a:extLst>
          </p:cNvPr>
          <p:cNvSpPr/>
          <p:nvPr/>
        </p:nvSpPr>
        <p:spPr>
          <a:xfrm>
            <a:off x="6234404" y="422354"/>
            <a:ext cx="807628" cy="258572"/>
          </a:xfrm>
          <a:prstGeom prst="flowChartProcess">
            <a:avLst/>
          </a:prstGeom>
          <a:noFill/>
          <a:ln w="9525">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ko-KR" sz="900" dirty="0" smtClean="0">
                <a:solidFill>
                  <a:schemeClr val="tx1"/>
                </a:solidFill>
              </a:rPr>
              <a:t>Community</a:t>
            </a:r>
            <a:endParaRPr lang="ko-KR" altLang="en-US" sz="900" dirty="0">
              <a:solidFill>
                <a:schemeClr val="tx1"/>
              </a:solidFill>
            </a:endParaRPr>
          </a:p>
        </p:txBody>
      </p:sp>
      <p:sp>
        <p:nvSpPr>
          <p:cNvPr id="81" name="순서도: 처리 80">
            <a:extLst>
              <a:ext uri="{FF2B5EF4-FFF2-40B4-BE49-F238E27FC236}">
                <a16:creationId xmlns="" xmlns:a16="http://schemas.microsoft.com/office/drawing/2014/main" id="{AEB4D234-DDC3-446D-AB01-3E75C8E1E551}"/>
              </a:ext>
            </a:extLst>
          </p:cNvPr>
          <p:cNvSpPr/>
          <p:nvPr/>
        </p:nvSpPr>
        <p:spPr>
          <a:xfrm>
            <a:off x="7088572" y="422354"/>
            <a:ext cx="807628" cy="258572"/>
          </a:xfrm>
          <a:prstGeom prst="flowChartProcess">
            <a:avLst/>
          </a:prstGeom>
          <a:noFill/>
          <a:ln w="9525">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ko-KR" sz="1100" dirty="0">
                <a:solidFill>
                  <a:schemeClr val="tx1"/>
                </a:solidFill>
              </a:rPr>
              <a:t>Login</a:t>
            </a:r>
            <a:endParaRPr lang="ko-KR" altLang="en-US" sz="1100" dirty="0">
              <a:solidFill>
                <a:schemeClr val="tx1"/>
              </a:solidFill>
            </a:endParaRPr>
          </a:p>
        </p:txBody>
      </p:sp>
      <p:pic>
        <p:nvPicPr>
          <p:cNvPr id="82" name="Picture 2" descr="사람 아이콘 1123283 - 무료 다운로드 - illustAC">
            <a:hlinkClick r:id="rId4"/>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016391" y="388584"/>
            <a:ext cx="433537" cy="326112"/>
          </a:xfrm>
          <a:prstGeom prst="rect">
            <a:avLst/>
          </a:prstGeom>
          <a:noFill/>
          <a:extLst>
            <a:ext uri="{909E8E84-426E-40DD-AFC4-6F175D3DCCD1}">
              <a14:hiddenFill xmlns:a14="http://schemas.microsoft.com/office/drawing/2010/main">
                <a:solidFill>
                  <a:srgbClr val="FFFFFF"/>
                </a:solidFill>
              </a14:hiddenFill>
            </a:ext>
          </a:extLst>
        </p:spPr>
      </p:pic>
      <p:sp>
        <p:nvSpPr>
          <p:cNvPr id="3" name="직사각형 2"/>
          <p:cNvSpPr/>
          <p:nvPr/>
        </p:nvSpPr>
        <p:spPr>
          <a:xfrm>
            <a:off x="8720076" y="3738262"/>
            <a:ext cx="3144349" cy="27743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94" name="Picture 10" descr="동일자동차운전전문학원 2종 보통(장내기능) 자세한 후기!">
            <a:extLst>
              <a:ext uri="{FF2B5EF4-FFF2-40B4-BE49-F238E27FC236}">
                <a16:creationId xmlns="" xmlns:a16="http://schemas.microsoft.com/office/drawing/2014/main" id="{6EE26069-0C34-4FE5-9B78-17BA4BFF882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8292" b="7037"/>
          <a:stretch/>
        </p:blipFill>
        <p:spPr bwMode="auto">
          <a:xfrm flipH="1">
            <a:off x="8904312" y="3935379"/>
            <a:ext cx="2808312" cy="1492434"/>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8904312" y="5518152"/>
            <a:ext cx="1492716" cy="600164"/>
          </a:xfrm>
          <a:prstGeom prst="rect">
            <a:avLst/>
          </a:prstGeom>
          <a:noFill/>
        </p:spPr>
        <p:txBody>
          <a:bodyPr wrap="none" rtlCol="0">
            <a:spAutoFit/>
          </a:bodyPr>
          <a:lstStyle/>
          <a:p>
            <a:r>
              <a:rPr lang="ko-KR" altLang="en-US" sz="1100" dirty="0" smtClean="0"/>
              <a:t>제목 </a:t>
            </a:r>
            <a:r>
              <a:rPr lang="en-US" altLang="ko-KR" sz="1100" dirty="0" smtClean="0"/>
              <a:t>: </a:t>
            </a:r>
            <a:r>
              <a:rPr lang="ko-KR" altLang="en-US" sz="1100" dirty="0" smtClean="0"/>
              <a:t>다람쥐 </a:t>
            </a:r>
            <a:r>
              <a:rPr lang="ko-KR" altLang="en-US" sz="1100" dirty="0" err="1" smtClean="0"/>
              <a:t>썬더</a:t>
            </a:r>
            <a:endParaRPr lang="en-US" altLang="ko-KR" sz="1100" dirty="0" smtClean="0"/>
          </a:p>
          <a:p>
            <a:endParaRPr lang="en-US" altLang="ko-KR" sz="1100" dirty="0" smtClean="0"/>
          </a:p>
          <a:p>
            <a:r>
              <a:rPr lang="ko-KR" altLang="en-US" sz="1100" dirty="0" smtClean="0"/>
              <a:t>내용 </a:t>
            </a:r>
            <a:r>
              <a:rPr lang="en-US" altLang="ko-KR" sz="1100" dirty="0" smtClean="0"/>
              <a:t>: </a:t>
            </a:r>
            <a:r>
              <a:rPr lang="ko-KR" altLang="en-US" sz="1100" dirty="0" smtClean="0"/>
              <a:t>넘나 </a:t>
            </a:r>
            <a:r>
              <a:rPr lang="ko-KR" altLang="en-US" sz="1100" dirty="0" err="1" smtClean="0"/>
              <a:t>이쁩니다</a:t>
            </a:r>
            <a:endParaRPr lang="ko-KR" altLang="en-US" sz="1100" dirty="0"/>
          </a:p>
        </p:txBody>
      </p:sp>
      <p:sp>
        <p:nvSpPr>
          <p:cNvPr id="95" name="순서도: 처리 94">
            <a:extLst>
              <a:ext uri="{FF2B5EF4-FFF2-40B4-BE49-F238E27FC236}">
                <a16:creationId xmlns="" xmlns:a16="http://schemas.microsoft.com/office/drawing/2014/main" id="{C46D9877-1479-4765-98A9-784F9EF9C50C}"/>
              </a:ext>
            </a:extLst>
          </p:cNvPr>
          <p:cNvSpPr/>
          <p:nvPr/>
        </p:nvSpPr>
        <p:spPr>
          <a:xfrm>
            <a:off x="11208568" y="6078477"/>
            <a:ext cx="592125" cy="316108"/>
          </a:xfrm>
          <a:prstGeom prst="flowChartProcess">
            <a:avLst/>
          </a:prstGeom>
          <a:solidFill>
            <a:schemeClr val="bg1">
              <a:lumMod val="95000"/>
            </a:schemeClr>
          </a:solidFill>
          <a:ln w="9525">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ko-KR" altLang="en-US" sz="1100" dirty="0" smtClean="0">
                <a:solidFill>
                  <a:schemeClr val="tx1"/>
                </a:solidFill>
              </a:rPr>
              <a:t>게시</a:t>
            </a:r>
            <a:endParaRPr lang="ko-KR" altLang="en-US" sz="1100" dirty="0">
              <a:solidFill>
                <a:schemeClr val="tx1"/>
              </a:solidFill>
            </a:endParaRPr>
          </a:p>
        </p:txBody>
      </p:sp>
    </p:spTree>
    <p:extLst>
      <p:ext uri="{BB962C8B-B14F-4D97-AF65-F5344CB8AC3E}">
        <p14:creationId xmlns:p14="http://schemas.microsoft.com/office/powerpoint/2010/main" val="27031740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순서도: 처리 1">
            <a:extLst>
              <a:ext uri="{FF2B5EF4-FFF2-40B4-BE49-F238E27FC236}">
                <a16:creationId xmlns="" xmlns:a16="http://schemas.microsoft.com/office/drawing/2014/main" id="{DDA893B5-02B9-474E-97B7-4DB3D8A5BAF2}"/>
              </a:ext>
            </a:extLst>
          </p:cNvPr>
          <p:cNvSpPr/>
          <p:nvPr/>
        </p:nvSpPr>
        <p:spPr>
          <a:xfrm>
            <a:off x="85060" y="771507"/>
            <a:ext cx="8387203" cy="785285"/>
          </a:xfrm>
          <a:prstGeom prst="flowChartProcess">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텍스트 개체 틀 3">
            <a:extLst>
              <a:ext uri="{FF2B5EF4-FFF2-40B4-BE49-F238E27FC236}">
                <a16:creationId xmlns="" xmlns:a16="http://schemas.microsoft.com/office/drawing/2014/main" id="{32E285E0-25D1-4806-B9DF-3590BD92D435}"/>
              </a:ext>
            </a:extLst>
          </p:cNvPr>
          <p:cNvSpPr>
            <a:spLocks noGrp="1"/>
          </p:cNvSpPr>
          <p:nvPr>
            <p:ph type="body" sz="quarter" idx="10"/>
          </p:nvPr>
        </p:nvSpPr>
        <p:spPr/>
        <p:txBody>
          <a:bodyPr/>
          <a:lstStyle/>
          <a:p>
            <a:r>
              <a:rPr lang="ko-KR" altLang="en-US" dirty="0" smtClean="0"/>
              <a:t>커뮤니티</a:t>
            </a:r>
            <a:endParaRPr lang="ko-KR" altLang="en-US" dirty="0"/>
          </a:p>
        </p:txBody>
      </p:sp>
      <p:sp>
        <p:nvSpPr>
          <p:cNvPr id="5" name="텍스트 개체 틀 4">
            <a:extLst>
              <a:ext uri="{FF2B5EF4-FFF2-40B4-BE49-F238E27FC236}">
                <a16:creationId xmlns="" xmlns:a16="http://schemas.microsoft.com/office/drawing/2014/main" id="{181CE6EC-43A5-4409-9C12-1C3782E8CB22}"/>
              </a:ext>
            </a:extLst>
          </p:cNvPr>
          <p:cNvSpPr>
            <a:spLocks noGrp="1"/>
          </p:cNvSpPr>
          <p:nvPr>
            <p:ph type="body" sz="quarter" idx="11"/>
          </p:nvPr>
        </p:nvSpPr>
        <p:spPr/>
        <p:txBody>
          <a:bodyPr/>
          <a:lstStyle/>
          <a:p>
            <a:endParaRPr lang="ko-KR" altLang="en-US"/>
          </a:p>
        </p:txBody>
      </p:sp>
      <p:graphicFrame>
        <p:nvGraphicFramePr>
          <p:cNvPr id="7" name="표 6">
            <a:extLst>
              <a:ext uri="{FF2B5EF4-FFF2-40B4-BE49-F238E27FC236}">
                <a16:creationId xmlns="" xmlns:a16="http://schemas.microsoft.com/office/drawing/2014/main" id="{EE672C9C-2796-4CD4-B138-FB14ECB9EFA6}"/>
              </a:ext>
            </a:extLst>
          </p:cNvPr>
          <p:cNvGraphicFramePr>
            <a:graphicFrameLocks noGrp="1"/>
          </p:cNvGraphicFramePr>
          <p:nvPr>
            <p:extLst>
              <p:ext uri="{D42A27DB-BD31-4B8C-83A1-F6EECF244321}">
                <p14:modId xmlns:p14="http://schemas.microsoft.com/office/powerpoint/2010/main" val="1903182825"/>
              </p:ext>
            </p:extLst>
          </p:nvPr>
        </p:nvGraphicFramePr>
        <p:xfrm>
          <a:off x="8688288" y="476672"/>
          <a:ext cx="3384376" cy="2773373"/>
        </p:xfrm>
        <a:graphic>
          <a:graphicData uri="http://schemas.openxmlformats.org/drawingml/2006/table">
            <a:tbl>
              <a:tblPr firstRow="1" bandRow="1">
                <a:tableStyleId>{5C22544A-7EE6-4342-B048-85BDC9FD1C3A}</a:tableStyleId>
              </a:tblPr>
              <a:tblGrid>
                <a:gridCol w="403256">
                  <a:extLst>
                    <a:ext uri="{9D8B030D-6E8A-4147-A177-3AD203B41FA5}">
                      <a16:colId xmlns="" xmlns:a16="http://schemas.microsoft.com/office/drawing/2014/main" val="74772085"/>
                    </a:ext>
                  </a:extLst>
                </a:gridCol>
                <a:gridCol w="2981120">
                  <a:extLst>
                    <a:ext uri="{9D8B030D-6E8A-4147-A177-3AD203B41FA5}">
                      <a16:colId xmlns="" xmlns:a16="http://schemas.microsoft.com/office/drawing/2014/main"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1" dirty="0">
                          <a:solidFill>
                            <a:srgbClr val="4E5263"/>
                          </a:solidFill>
                          <a:latin typeface="+mn-ea"/>
                          <a:ea typeface="+mn-ea"/>
                          <a:sym typeface="맑은 고딕"/>
                        </a:rPr>
                        <a:t>Summery.</a:t>
                      </a:r>
                      <a:endParaRPr lang="en" altLang="ko-KR" sz="9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 xmlns:a16="http://schemas.microsoft.com/office/drawing/2014/main"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Summery</a:t>
                      </a:r>
                      <a:r>
                        <a:rPr lang="ko-KR" altLang="en-US" sz="800" b="0" dirty="0">
                          <a:solidFill>
                            <a:schemeClr val="tx1"/>
                          </a:solidFill>
                          <a:latin typeface="+mn-ea"/>
                          <a:ea typeface="+mn-ea"/>
                          <a:sym typeface="맑은 고딕"/>
                        </a:rPr>
                        <a:t>에는 해당 페이지와 관련된 요약사항을 정리해주세요</a:t>
                      </a:r>
                      <a:r>
                        <a:rPr lang="en-US" altLang="ko-KR" sz="800" b="0" dirty="0">
                          <a:solidFill>
                            <a:schemeClr val="tx1"/>
                          </a:solidFill>
                          <a:latin typeface="+mn-ea"/>
                          <a:ea typeface="+mn-ea"/>
                          <a:sym typeface="맑은 고딕"/>
                        </a:rPr>
                        <a:t>.</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Content_#001</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Content_#002</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Content_#003</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 xmlns:a16="http://schemas.microsoft.com/office/drawing/2014/main" val="3072083066"/>
                  </a:ext>
                </a:extLst>
              </a:tr>
              <a:tr h="241592">
                <a:tc>
                  <a:txBody>
                    <a:bodyPr/>
                    <a:lstStyle/>
                    <a:p>
                      <a:pPr algn="ctr" latinLnBrk="1">
                        <a:lnSpc>
                          <a:spcPct val="120000"/>
                        </a:lnSpc>
                      </a:pPr>
                      <a:r>
                        <a:rPr lang="en-US" altLang="ko-KR" sz="850" b="0" dirty="0">
                          <a:solidFill>
                            <a:schemeClr val="tx1"/>
                          </a:solidFill>
                          <a:latin typeface="+mn-ea"/>
                          <a:ea typeface="+mn-ea"/>
                        </a:rPr>
                        <a:t>1</a:t>
                      </a:r>
                      <a:endParaRPr lang="ko-KR" altLang="en-US" sz="85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en-US" altLang="ko-KR" sz="850" b="0" dirty="0" smtClean="0">
                          <a:latin typeface="+mn-ea"/>
                          <a:ea typeface="+mn-ea"/>
                        </a:rPr>
                        <a:t>‘</a:t>
                      </a:r>
                      <a:r>
                        <a:rPr lang="ko-KR" altLang="en-US" sz="850" b="0" dirty="0" smtClean="0">
                          <a:latin typeface="+mn-ea"/>
                          <a:ea typeface="+mn-ea"/>
                        </a:rPr>
                        <a:t>하트</a:t>
                      </a:r>
                      <a:r>
                        <a:rPr lang="en-US" altLang="ko-KR" sz="850" b="0" dirty="0" smtClean="0">
                          <a:latin typeface="+mn-ea"/>
                          <a:ea typeface="+mn-ea"/>
                        </a:rPr>
                        <a:t>’ </a:t>
                      </a:r>
                      <a:r>
                        <a:rPr lang="ko-KR" altLang="en-US" sz="850" b="0" dirty="0">
                          <a:latin typeface="+mn-ea"/>
                          <a:ea typeface="+mn-ea"/>
                        </a:rPr>
                        <a:t>을 누르면 </a:t>
                      </a:r>
                      <a:r>
                        <a:rPr lang="ko-KR" altLang="en-US" sz="850" b="0" dirty="0" smtClean="0">
                          <a:latin typeface="+mn-ea"/>
                          <a:ea typeface="+mn-ea"/>
                        </a:rPr>
                        <a:t>좋아요</a:t>
                      </a: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 xmlns:a16="http://schemas.microsoft.com/office/drawing/2014/main" val="896699591"/>
                  </a:ext>
                </a:extLst>
              </a:tr>
              <a:tr h="241592">
                <a:tc>
                  <a:txBody>
                    <a:bodyPr/>
                    <a:lstStyle/>
                    <a:p>
                      <a:pPr algn="ctr" latinLnBrk="1">
                        <a:lnSpc>
                          <a:spcPct val="120000"/>
                        </a:lnSpc>
                      </a:pPr>
                      <a:r>
                        <a:rPr lang="en-US" altLang="ko-KR" sz="850" b="0" dirty="0">
                          <a:latin typeface="+mn-ea"/>
                          <a:ea typeface="+mn-ea"/>
                        </a:rPr>
                        <a:t>2</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50" dirty="0" smtClean="0">
                          <a:solidFill>
                            <a:schemeClr val="tx1"/>
                          </a:solidFill>
                          <a:latin typeface="+mn-ea"/>
                        </a:rPr>
                        <a:t>제목</a:t>
                      </a:r>
                      <a:r>
                        <a:rPr kumimoji="1" lang="en-US" altLang="ko-KR" sz="850" dirty="0" smtClean="0">
                          <a:solidFill>
                            <a:schemeClr val="tx1"/>
                          </a:solidFill>
                          <a:latin typeface="+mn-ea"/>
                        </a:rPr>
                        <a:t>, </a:t>
                      </a:r>
                      <a:r>
                        <a:rPr kumimoji="1" lang="ko-KR" altLang="en-US" sz="850" dirty="0" smtClean="0">
                          <a:solidFill>
                            <a:schemeClr val="tx1"/>
                          </a:solidFill>
                          <a:latin typeface="+mn-ea"/>
                        </a:rPr>
                        <a:t>조회수</a:t>
                      </a:r>
                      <a:r>
                        <a:rPr kumimoji="1" lang="en-US" altLang="ko-KR" sz="850" dirty="0" smtClean="0">
                          <a:solidFill>
                            <a:schemeClr val="tx1"/>
                          </a:solidFill>
                          <a:latin typeface="+mn-ea"/>
                        </a:rPr>
                        <a:t>, </a:t>
                      </a:r>
                      <a:r>
                        <a:rPr kumimoji="1" lang="ko-KR" altLang="en-US" sz="850" dirty="0" err="1" smtClean="0">
                          <a:solidFill>
                            <a:schemeClr val="tx1"/>
                          </a:solidFill>
                          <a:latin typeface="+mn-ea"/>
                        </a:rPr>
                        <a:t>하트수</a:t>
                      </a:r>
                      <a:r>
                        <a:rPr kumimoji="1" lang="en-US" altLang="ko-KR" sz="850" dirty="0" smtClean="0">
                          <a:solidFill>
                            <a:schemeClr val="tx1"/>
                          </a:solidFill>
                          <a:latin typeface="+mn-ea"/>
                        </a:rPr>
                        <a:t>,</a:t>
                      </a:r>
                      <a:r>
                        <a:rPr kumimoji="1" lang="en-US" altLang="ko-KR" sz="850" baseline="0" dirty="0" smtClean="0">
                          <a:solidFill>
                            <a:schemeClr val="tx1"/>
                          </a:solidFill>
                          <a:latin typeface="+mn-ea"/>
                        </a:rPr>
                        <a:t> </a:t>
                      </a:r>
                      <a:r>
                        <a:rPr kumimoji="1" lang="ko-KR" altLang="en-US" sz="850" baseline="0" dirty="0" smtClean="0">
                          <a:solidFill>
                            <a:schemeClr val="tx1"/>
                          </a:solidFill>
                          <a:latin typeface="+mn-ea"/>
                        </a:rPr>
                        <a:t>사진</a:t>
                      </a:r>
                      <a:r>
                        <a:rPr kumimoji="1" lang="en-US" altLang="ko-KR" sz="850" baseline="0" dirty="0" smtClean="0">
                          <a:solidFill>
                            <a:schemeClr val="tx1"/>
                          </a:solidFill>
                          <a:latin typeface="+mn-ea"/>
                        </a:rPr>
                        <a:t>, </a:t>
                      </a:r>
                      <a:r>
                        <a:rPr kumimoji="1" lang="ko-KR" altLang="en-US" sz="850" baseline="0" dirty="0" smtClean="0">
                          <a:solidFill>
                            <a:schemeClr val="tx1"/>
                          </a:solidFill>
                          <a:latin typeface="+mn-ea"/>
                        </a:rPr>
                        <a:t>게시물 번호</a:t>
                      </a:r>
                      <a:endParaRPr kumimoji="1" lang="ko-KR" altLang="en-US" sz="85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 xmlns:a16="http://schemas.microsoft.com/office/drawing/2014/main" val="2972133637"/>
                  </a:ext>
                </a:extLst>
              </a:tr>
              <a:tr h="241592">
                <a:tc>
                  <a:txBody>
                    <a:bodyPr/>
                    <a:lstStyle/>
                    <a:p>
                      <a:pPr algn="ctr" latinLnBrk="1">
                        <a:lnSpc>
                          <a:spcPct val="120000"/>
                        </a:lnSpc>
                      </a:pPr>
                      <a:r>
                        <a:rPr lang="en-US" altLang="ko-KR" sz="850" b="0" dirty="0">
                          <a:latin typeface="+mn-ea"/>
                          <a:ea typeface="+mn-ea"/>
                        </a:rPr>
                        <a:t>3</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 xmlns:a16="http://schemas.microsoft.com/office/drawing/2014/main" val="2075783758"/>
                  </a:ext>
                </a:extLst>
              </a:tr>
              <a:tr h="241592">
                <a:tc>
                  <a:txBody>
                    <a:bodyPr/>
                    <a:lstStyle/>
                    <a:p>
                      <a:pPr algn="ctr" latinLnBrk="1">
                        <a:lnSpc>
                          <a:spcPct val="120000"/>
                        </a:lnSpc>
                      </a:pPr>
                      <a:r>
                        <a:rPr lang="en-US" altLang="ko-KR" sz="850" b="0" dirty="0">
                          <a:latin typeface="+mn-ea"/>
                          <a:ea typeface="+mn-ea"/>
                        </a:rPr>
                        <a:t>4</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endParaRPr kumimoji="1" lang="ko-KR" altLang="en-US" sz="85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 xmlns:a16="http://schemas.microsoft.com/office/drawing/2014/main" val="1068123190"/>
                  </a:ext>
                </a:extLst>
              </a:tr>
              <a:tr h="241592">
                <a:tc>
                  <a:txBody>
                    <a:bodyPr/>
                    <a:lstStyle/>
                    <a:p>
                      <a:pPr algn="ctr" latinLnBrk="1">
                        <a:lnSpc>
                          <a:spcPct val="120000"/>
                        </a:lnSpc>
                      </a:pPr>
                      <a:r>
                        <a:rPr lang="en-US" altLang="ko-KR" sz="850" b="0" dirty="0">
                          <a:latin typeface="+mn-ea"/>
                          <a:ea typeface="+mn-ea"/>
                        </a:rPr>
                        <a:t>5</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 xmlns:a16="http://schemas.microsoft.com/office/drawing/2014/main" val="1494350657"/>
                  </a:ext>
                </a:extLst>
              </a:tr>
              <a:tr h="241592">
                <a:tc>
                  <a:txBody>
                    <a:bodyPr/>
                    <a:lstStyle/>
                    <a:p>
                      <a:pPr algn="ctr" latinLnBrk="1">
                        <a:lnSpc>
                          <a:spcPct val="120000"/>
                        </a:lnSpc>
                      </a:pPr>
                      <a:r>
                        <a:rPr lang="en-US" altLang="ko-KR" sz="850" b="0" dirty="0">
                          <a:latin typeface="+mn-ea"/>
                          <a:ea typeface="+mn-ea"/>
                        </a:rPr>
                        <a:t>6</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 xmlns:a16="http://schemas.microsoft.com/office/drawing/2014/main" val="1839284551"/>
                  </a:ext>
                </a:extLst>
              </a:tr>
              <a:tr h="241592">
                <a:tc>
                  <a:txBody>
                    <a:bodyPr/>
                    <a:lstStyle/>
                    <a:p>
                      <a:pPr algn="ctr" latinLnBrk="1">
                        <a:lnSpc>
                          <a:spcPct val="120000"/>
                        </a:lnSpc>
                      </a:pPr>
                      <a:r>
                        <a:rPr lang="en-US" altLang="ko-KR" sz="850" b="0" dirty="0">
                          <a:latin typeface="+mn-ea"/>
                          <a:ea typeface="+mn-ea"/>
                        </a:rPr>
                        <a:t>7</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 xmlns:a16="http://schemas.microsoft.com/office/drawing/2014/main" val="1199453169"/>
                  </a:ext>
                </a:extLst>
              </a:tr>
            </a:tbl>
          </a:graphicData>
        </a:graphic>
      </p:graphicFrame>
      <p:sp>
        <p:nvSpPr>
          <p:cNvPr id="8" name="TextBox 7">
            <a:extLst>
              <a:ext uri="{FF2B5EF4-FFF2-40B4-BE49-F238E27FC236}">
                <a16:creationId xmlns="" xmlns:a16="http://schemas.microsoft.com/office/drawing/2014/main" id="{DDF58C48-5157-4FFA-B714-C02B198B9885}"/>
              </a:ext>
            </a:extLst>
          </p:cNvPr>
          <p:cNvSpPr txBox="1"/>
          <p:nvPr/>
        </p:nvSpPr>
        <p:spPr>
          <a:xfrm>
            <a:off x="11780252" y="106980"/>
            <a:ext cx="248786" cy="230832"/>
          </a:xfrm>
          <a:prstGeom prst="rect">
            <a:avLst/>
          </a:prstGeom>
          <a:noFill/>
        </p:spPr>
        <p:txBody>
          <a:bodyPr wrap="none" rtlCol="0">
            <a:spAutoFit/>
          </a:bodyPr>
          <a:lstStyle/>
          <a:p>
            <a:r>
              <a:rPr lang="en-US" altLang="ko-KR" sz="900" dirty="0" smtClean="0"/>
              <a:t>6</a:t>
            </a:r>
            <a:endParaRPr lang="ko-KR" altLang="en-US" sz="900" dirty="0"/>
          </a:p>
        </p:txBody>
      </p:sp>
      <p:sp>
        <p:nvSpPr>
          <p:cNvPr id="17" name="순서도: 처리 16">
            <a:extLst>
              <a:ext uri="{FF2B5EF4-FFF2-40B4-BE49-F238E27FC236}">
                <a16:creationId xmlns="" xmlns:a16="http://schemas.microsoft.com/office/drawing/2014/main" id="{343C90B0-D55E-4D35-B05F-607752C58BA7}"/>
              </a:ext>
            </a:extLst>
          </p:cNvPr>
          <p:cNvSpPr/>
          <p:nvPr/>
        </p:nvSpPr>
        <p:spPr>
          <a:xfrm>
            <a:off x="2570184" y="891622"/>
            <a:ext cx="3416954" cy="458076"/>
          </a:xfrm>
          <a:prstGeom prst="flowChartProcess">
            <a:avLst/>
          </a:prstGeom>
          <a:noFill/>
          <a:ln w="9525">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ko-KR" sz="3200" dirty="0" smtClean="0">
                <a:solidFill>
                  <a:schemeClr val="tx1"/>
                </a:solidFill>
              </a:rPr>
              <a:t>Community</a:t>
            </a:r>
            <a:endParaRPr lang="ko-KR" altLang="en-US" sz="3200" dirty="0">
              <a:solidFill>
                <a:schemeClr val="tx1"/>
              </a:solidFill>
            </a:endParaRPr>
          </a:p>
        </p:txBody>
      </p:sp>
      <p:sp>
        <p:nvSpPr>
          <p:cNvPr id="19" name="순서도: 처리 18">
            <a:extLst>
              <a:ext uri="{FF2B5EF4-FFF2-40B4-BE49-F238E27FC236}">
                <a16:creationId xmlns="" xmlns:a16="http://schemas.microsoft.com/office/drawing/2014/main" id="{34E0CF89-A010-4207-AE6C-27C5A144838E}"/>
              </a:ext>
            </a:extLst>
          </p:cNvPr>
          <p:cNvSpPr/>
          <p:nvPr/>
        </p:nvSpPr>
        <p:spPr>
          <a:xfrm>
            <a:off x="85061" y="422354"/>
            <a:ext cx="807628" cy="258572"/>
          </a:xfrm>
          <a:prstGeom prst="flowChartProcess">
            <a:avLst/>
          </a:prstGeom>
          <a:noFill/>
          <a:ln w="9525">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ko-KR" sz="1100" dirty="0">
                <a:solidFill>
                  <a:schemeClr val="tx1"/>
                </a:solidFill>
              </a:rPr>
              <a:t>Home</a:t>
            </a:r>
            <a:endParaRPr lang="ko-KR" altLang="en-US" sz="1100" dirty="0">
              <a:solidFill>
                <a:schemeClr val="tx1"/>
              </a:solidFill>
            </a:endParaRPr>
          </a:p>
        </p:txBody>
      </p:sp>
      <p:sp>
        <p:nvSpPr>
          <p:cNvPr id="10" name="직사각형 9"/>
          <p:cNvSpPr/>
          <p:nvPr/>
        </p:nvSpPr>
        <p:spPr>
          <a:xfrm>
            <a:off x="85062" y="1700808"/>
            <a:ext cx="8387202" cy="4824536"/>
          </a:xfrm>
          <a:prstGeom prst="rect">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7" name="직사각형 26"/>
          <p:cNvSpPr/>
          <p:nvPr/>
        </p:nvSpPr>
        <p:spPr>
          <a:xfrm>
            <a:off x="6456040" y="1772816"/>
            <a:ext cx="1934402" cy="2880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050" dirty="0" smtClean="0"/>
              <a:t>정렬 </a:t>
            </a:r>
            <a:r>
              <a:rPr lang="en-US" altLang="ko-KR" sz="1050" dirty="0" smtClean="0"/>
              <a:t>(</a:t>
            </a:r>
            <a:r>
              <a:rPr lang="ko-KR" altLang="en-US" sz="1050" dirty="0" smtClean="0"/>
              <a:t>최신 </a:t>
            </a:r>
            <a:r>
              <a:rPr lang="en-US" altLang="ko-KR" sz="1050" dirty="0" smtClean="0"/>
              <a:t>, </a:t>
            </a:r>
            <a:r>
              <a:rPr lang="ko-KR" altLang="en-US" sz="1050" dirty="0" smtClean="0"/>
              <a:t>조회수</a:t>
            </a:r>
            <a:r>
              <a:rPr lang="en-US" altLang="ko-KR" sz="1050" dirty="0" smtClean="0"/>
              <a:t>, </a:t>
            </a:r>
            <a:r>
              <a:rPr lang="ko-KR" altLang="en-US" sz="1050" dirty="0" smtClean="0"/>
              <a:t>좋아요</a:t>
            </a:r>
            <a:r>
              <a:rPr lang="en-US" altLang="ko-KR" sz="1050" dirty="0" smtClean="0"/>
              <a:t>)</a:t>
            </a:r>
            <a:endParaRPr lang="ko-KR" altLang="en-US" sz="1050" dirty="0"/>
          </a:p>
        </p:txBody>
      </p:sp>
      <p:sp>
        <p:nvSpPr>
          <p:cNvPr id="28" name="직사각형 27"/>
          <p:cNvSpPr/>
          <p:nvPr/>
        </p:nvSpPr>
        <p:spPr>
          <a:xfrm>
            <a:off x="5591944" y="6149541"/>
            <a:ext cx="1053801" cy="2880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smtClean="0"/>
              <a:t>글 작성</a:t>
            </a:r>
            <a:endParaRPr lang="ko-KR" altLang="en-US" dirty="0"/>
          </a:p>
        </p:txBody>
      </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1282" t="27314" r="39624" b="21068"/>
          <a:stretch/>
        </p:blipFill>
        <p:spPr bwMode="auto">
          <a:xfrm>
            <a:off x="1271464" y="2348880"/>
            <a:ext cx="4530643" cy="33649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1" name="순서도: 처리 80">
            <a:extLst>
              <a:ext uri="{FF2B5EF4-FFF2-40B4-BE49-F238E27FC236}">
                <a16:creationId xmlns="" xmlns:a16="http://schemas.microsoft.com/office/drawing/2014/main" id="{6CDF3FEE-BE27-4F65-8182-547912B79445}"/>
              </a:ext>
            </a:extLst>
          </p:cNvPr>
          <p:cNvSpPr/>
          <p:nvPr/>
        </p:nvSpPr>
        <p:spPr>
          <a:xfrm>
            <a:off x="288727" y="1704826"/>
            <a:ext cx="1191452" cy="380645"/>
          </a:xfrm>
          <a:prstGeom prst="flowChartProcess">
            <a:avLst/>
          </a:prstGeom>
          <a:noFill/>
          <a:ln w="9525">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ko-KR" altLang="en-US" sz="1100" b="1" dirty="0">
                <a:solidFill>
                  <a:schemeClr val="tx1"/>
                </a:solidFill>
              </a:rPr>
              <a:t>차종</a:t>
            </a:r>
          </a:p>
        </p:txBody>
      </p:sp>
      <p:sp>
        <p:nvSpPr>
          <p:cNvPr id="82" name="순서도: 처리 81">
            <a:extLst>
              <a:ext uri="{FF2B5EF4-FFF2-40B4-BE49-F238E27FC236}">
                <a16:creationId xmlns="" xmlns:a16="http://schemas.microsoft.com/office/drawing/2014/main" id="{CA2E16AB-0E5E-422D-A6A2-C61AC8904754}"/>
              </a:ext>
            </a:extLst>
          </p:cNvPr>
          <p:cNvSpPr/>
          <p:nvPr/>
        </p:nvSpPr>
        <p:spPr>
          <a:xfrm>
            <a:off x="1471920" y="1704826"/>
            <a:ext cx="697291" cy="380645"/>
          </a:xfrm>
          <a:prstGeom prst="flowChartProcess">
            <a:avLst/>
          </a:prstGeom>
          <a:solidFill>
            <a:schemeClr val="bg1">
              <a:lumMod val="95000"/>
            </a:schemeClr>
          </a:solidFill>
          <a:ln w="9525">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ko-KR" sz="1100" dirty="0">
                <a:solidFill>
                  <a:schemeClr val="tx1"/>
                </a:solidFill>
              </a:rPr>
              <a:t>1</a:t>
            </a:r>
            <a:endParaRPr lang="ko-KR" altLang="en-US" sz="1100" dirty="0">
              <a:solidFill>
                <a:schemeClr val="tx1"/>
              </a:solidFill>
            </a:endParaRPr>
          </a:p>
        </p:txBody>
      </p:sp>
      <p:sp>
        <p:nvSpPr>
          <p:cNvPr id="83" name="순서도: 처리 82">
            <a:extLst>
              <a:ext uri="{FF2B5EF4-FFF2-40B4-BE49-F238E27FC236}">
                <a16:creationId xmlns="" xmlns:a16="http://schemas.microsoft.com/office/drawing/2014/main" id="{84EDD250-0CB0-44E4-8C65-B235969051D9}"/>
              </a:ext>
            </a:extLst>
          </p:cNvPr>
          <p:cNvSpPr/>
          <p:nvPr/>
        </p:nvSpPr>
        <p:spPr>
          <a:xfrm>
            <a:off x="2198278" y="1704826"/>
            <a:ext cx="697291" cy="380645"/>
          </a:xfrm>
          <a:prstGeom prst="flowChartProcess">
            <a:avLst/>
          </a:prstGeom>
          <a:solidFill>
            <a:schemeClr val="bg1">
              <a:lumMod val="95000"/>
            </a:schemeClr>
          </a:solidFill>
          <a:ln w="9525">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ko-KR" sz="1100" dirty="0">
                <a:solidFill>
                  <a:schemeClr val="tx1"/>
                </a:solidFill>
              </a:rPr>
              <a:t>2</a:t>
            </a:r>
            <a:endParaRPr lang="ko-KR" altLang="en-US" sz="1100" dirty="0">
              <a:solidFill>
                <a:schemeClr val="tx1"/>
              </a:solidFill>
            </a:endParaRPr>
          </a:p>
        </p:txBody>
      </p:sp>
      <p:sp>
        <p:nvSpPr>
          <p:cNvPr id="84" name="순서도: 처리 83">
            <a:extLst>
              <a:ext uri="{FF2B5EF4-FFF2-40B4-BE49-F238E27FC236}">
                <a16:creationId xmlns="" xmlns:a16="http://schemas.microsoft.com/office/drawing/2014/main" id="{FEC6F194-1424-4B14-936A-D045CDFAC107}"/>
              </a:ext>
            </a:extLst>
          </p:cNvPr>
          <p:cNvSpPr/>
          <p:nvPr/>
        </p:nvSpPr>
        <p:spPr>
          <a:xfrm>
            <a:off x="2924637" y="1704826"/>
            <a:ext cx="697291" cy="380645"/>
          </a:xfrm>
          <a:prstGeom prst="flowChartProcess">
            <a:avLst/>
          </a:prstGeom>
          <a:solidFill>
            <a:schemeClr val="bg1">
              <a:lumMod val="95000"/>
            </a:schemeClr>
          </a:solidFill>
          <a:ln w="9525">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ko-KR" sz="1100" dirty="0">
                <a:solidFill>
                  <a:schemeClr val="tx1"/>
                </a:solidFill>
              </a:rPr>
              <a:t>3</a:t>
            </a:r>
            <a:endParaRPr lang="ko-KR" altLang="en-US" sz="1100" dirty="0">
              <a:solidFill>
                <a:schemeClr val="tx1"/>
              </a:solidFill>
            </a:endParaRPr>
          </a:p>
        </p:txBody>
      </p:sp>
      <p:sp>
        <p:nvSpPr>
          <p:cNvPr id="85" name="순서도: 처리 84">
            <a:extLst>
              <a:ext uri="{FF2B5EF4-FFF2-40B4-BE49-F238E27FC236}">
                <a16:creationId xmlns="" xmlns:a16="http://schemas.microsoft.com/office/drawing/2014/main" id="{26E0A40F-E3B3-405D-AF4C-1C2D238E06D5}"/>
              </a:ext>
            </a:extLst>
          </p:cNvPr>
          <p:cNvSpPr/>
          <p:nvPr/>
        </p:nvSpPr>
        <p:spPr>
          <a:xfrm>
            <a:off x="3650994" y="1704826"/>
            <a:ext cx="697291" cy="380645"/>
          </a:xfrm>
          <a:prstGeom prst="flowChartProcess">
            <a:avLst/>
          </a:prstGeom>
          <a:solidFill>
            <a:schemeClr val="bg1">
              <a:lumMod val="95000"/>
            </a:schemeClr>
          </a:solidFill>
          <a:ln w="9525">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ko-KR" sz="1100" dirty="0">
                <a:solidFill>
                  <a:schemeClr val="tx1"/>
                </a:solidFill>
              </a:rPr>
              <a:t>4</a:t>
            </a:r>
            <a:endParaRPr lang="ko-KR" altLang="en-US" sz="1100" dirty="0">
              <a:solidFill>
                <a:schemeClr val="tx1"/>
              </a:solidFill>
            </a:endParaRPr>
          </a:p>
        </p:txBody>
      </p:sp>
      <p:sp>
        <p:nvSpPr>
          <p:cNvPr id="29" name="직사각형 28"/>
          <p:cNvSpPr/>
          <p:nvPr/>
        </p:nvSpPr>
        <p:spPr>
          <a:xfrm>
            <a:off x="1343472" y="2348880"/>
            <a:ext cx="170979" cy="1922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갈매기형 수장 29"/>
          <p:cNvSpPr/>
          <p:nvPr/>
        </p:nvSpPr>
        <p:spPr>
          <a:xfrm rot="5400000">
            <a:off x="1258588" y="2174914"/>
            <a:ext cx="263649" cy="179533"/>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86" name="직사각형 85"/>
          <p:cNvSpPr/>
          <p:nvPr/>
        </p:nvSpPr>
        <p:spPr>
          <a:xfrm>
            <a:off x="4901933" y="1796956"/>
            <a:ext cx="1208025" cy="2880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smtClean="0"/>
              <a:t>내가 쓴 글</a:t>
            </a:r>
            <a:endParaRPr lang="ko-KR" altLang="en-US" sz="1200" dirty="0"/>
          </a:p>
        </p:txBody>
      </p:sp>
      <p:sp>
        <p:nvSpPr>
          <p:cNvPr id="87" name="순서도: 처리 86">
            <a:extLst>
              <a:ext uri="{FF2B5EF4-FFF2-40B4-BE49-F238E27FC236}">
                <a16:creationId xmlns="" xmlns:a16="http://schemas.microsoft.com/office/drawing/2014/main" id="{9ACCAE4C-AB11-4216-A2D7-E0F30EA308F3}"/>
              </a:ext>
            </a:extLst>
          </p:cNvPr>
          <p:cNvSpPr/>
          <p:nvPr/>
        </p:nvSpPr>
        <p:spPr>
          <a:xfrm>
            <a:off x="2317842" y="2379945"/>
            <a:ext cx="504683" cy="334923"/>
          </a:xfrm>
          <a:prstGeom prst="flowChartProcess">
            <a:avLst/>
          </a:prstGeom>
          <a:solidFill>
            <a:schemeClr val="bg1">
              <a:lumMod val="95000"/>
            </a:schemeClr>
          </a:solidFill>
          <a:ln w="9525">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ko-KR" altLang="en-US" sz="1100" dirty="0">
                <a:solidFill>
                  <a:schemeClr val="tx1"/>
                </a:solidFill>
              </a:rPr>
              <a:t>하트</a:t>
            </a:r>
          </a:p>
        </p:txBody>
      </p:sp>
      <p:sp>
        <p:nvSpPr>
          <p:cNvPr id="31" name="직사각형 30"/>
          <p:cNvSpPr/>
          <p:nvPr/>
        </p:nvSpPr>
        <p:spPr>
          <a:xfrm>
            <a:off x="1631504" y="3212976"/>
            <a:ext cx="938680" cy="720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100" dirty="0" smtClean="0"/>
              <a:t>제목</a:t>
            </a:r>
            <a:endParaRPr lang="ko-KR" altLang="en-US" sz="1100" dirty="0"/>
          </a:p>
        </p:txBody>
      </p:sp>
      <p:sp>
        <p:nvSpPr>
          <p:cNvPr id="88" name="직사각형 87"/>
          <p:cNvSpPr/>
          <p:nvPr/>
        </p:nvSpPr>
        <p:spPr>
          <a:xfrm>
            <a:off x="1730810" y="3335989"/>
            <a:ext cx="587032" cy="720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dirty="0" smtClean="0"/>
              <a:t>조회수</a:t>
            </a:r>
            <a:endParaRPr lang="ko-KR" altLang="en-US" sz="900" dirty="0"/>
          </a:p>
        </p:txBody>
      </p:sp>
      <p:sp>
        <p:nvSpPr>
          <p:cNvPr id="89" name="직사각형 88"/>
          <p:cNvSpPr/>
          <p:nvPr/>
        </p:nvSpPr>
        <p:spPr>
          <a:xfrm>
            <a:off x="2189076" y="3335989"/>
            <a:ext cx="587032" cy="720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dirty="0" err="1" smtClean="0"/>
              <a:t>하트</a:t>
            </a:r>
            <a:r>
              <a:rPr lang="ko-KR" altLang="en-US" sz="900" dirty="0" err="1"/>
              <a:t>수</a:t>
            </a:r>
            <a:endParaRPr lang="ko-KR" altLang="en-US" sz="900" dirty="0"/>
          </a:p>
        </p:txBody>
      </p:sp>
      <p:sp>
        <p:nvSpPr>
          <p:cNvPr id="95" name="순서도: 처리 94">
            <a:extLst>
              <a:ext uri="{FF2B5EF4-FFF2-40B4-BE49-F238E27FC236}">
                <a16:creationId xmlns="" xmlns:a16="http://schemas.microsoft.com/office/drawing/2014/main" id="{EF043EEA-7593-45E9-B0F0-34F55B1205A4}"/>
              </a:ext>
            </a:extLst>
          </p:cNvPr>
          <p:cNvSpPr/>
          <p:nvPr/>
        </p:nvSpPr>
        <p:spPr>
          <a:xfrm>
            <a:off x="3671900" y="422354"/>
            <a:ext cx="807628" cy="258572"/>
          </a:xfrm>
          <a:prstGeom prst="flowChartProcess">
            <a:avLst/>
          </a:prstGeom>
          <a:noFill/>
          <a:ln w="9525">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ko-KR" sz="1100" dirty="0">
                <a:solidFill>
                  <a:schemeClr val="tx1"/>
                </a:solidFill>
              </a:rPr>
              <a:t>About Us</a:t>
            </a:r>
            <a:endParaRPr lang="ko-KR" altLang="en-US" sz="1100" dirty="0">
              <a:solidFill>
                <a:schemeClr val="tx1"/>
              </a:solidFill>
            </a:endParaRPr>
          </a:p>
        </p:txBody>
      </p:sp>
      <p:sp>
        <p:nvSpPr>
          <p:cNvPr id="96" name="순서도: 처리 95">
            <a:extLst>
              <a:ext uri="{FF2B5EF4-FFF2-40B4-BE49-F238E27FC236}">
                <a16:creationId xmlns="" xmlns:a16="http://schemas.microsoft.com/office/drawing/2014/main" id="{9337BDF5-9621-4623-8026-27C878AC3516}"/>
              </a:ext>
            </a:extLst>
          </p:cNvPr>
          <p:cNvSpPr/>
          <p:nvPr/>
        </p:nvSpPr>
        <p:spPr>
          <a:xfrm>
            <a:off x="4526068" y="422354"/>
            <a:ext cx="807628" cy="258572"/>
          </a:xfrm>
          <a:prstGeom prst="flowChartProcess">
            <a:avLst/>
          </a:prstGeom>
          <a:noFill/>
          <a:ln w="9525">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ko-KR" sz="1100" dirty="0">
                <a:solidFill>
                  <a:schemeClr val="tx1"/>
                </a:solidFill>
              </a:rPr>
              <a:t>Guide</a:t>
            </a:r>
            <a:endParaRPr lang="ko-KR" altLang="en-US" sz="1100" dirty="0">
              <a:solidFill>
                <a:schemeClr val="tx1"/>
              </a:solidFill>
            </a:endParaRPr>
          </a:p>
        </p:txBody>
      </p:sp>
      <p:sp>
        <p:nvSpPr>
          <p:cNvPr id="97" name="순서도: 처리 96">
            <a:extLst>
              <a:ext uri="{FF2B5EF4-FFF2-40B4-BE49-F238E27FC236}">
                <a16:creationId xmlns="" xmlns:a16="http://schemas.microsoft.com/office/drawing/2014/main" id="{AC06BFD2-5662-4438-BA82-5ECD09C62123}"/>
              </a:ext>
            </a:extLst>
          </p:cNvPr>
          <p:cNvSpPr/>
          <p:nvPr/>
        </p:nvSpPr>
        <p:spPr>
          <a:xfrm>
            <a:off x="5380236" y="422354"/>
            <a:ext cx="807628" cy="258572"/>
          </a:xfrm>
          <a:prstGeom prst="flowChartProcess">
            <a:avLst/>
          </a:prstGeom>
          <a:noFill/>
          <a:ln w="9525">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ko-KR" sz="1100" dirty="0">
                <a:solidFill>
                  <a:schemeClr val="tx1"/>
                </a:solidFill>
              </a:rPr>
              <a:t>Design</a:t>
            </a:r>
            <a:endParaRPr lang="ko-KR" altLang="en-US" sz="1100" dirty="0">
              <a:solidFill>
                <a:schemeClr val="tx1"/>
              </a:solidFill>
            </a:endParaRPr>
          </a:p>
        </p:txBody>
      </p:sp>
      <p:sp>
        <p:nvSpPr>
          <p:cNvPr id="98" name="순서도: 처리 97">
            <a:extLst>
              <a:ext uri="{FF2B5EF4-FFF2-40B4-BE49-F238E27FC236}">
                <a16:creationId xmlns="" xmlns:a16="http://schemas.microsoft.com/office/drawing/2014/main" id="{58F8F58A-EF0E-4087-AEC8-34B8635E94D9}"/>
              </a:ext>
            </a:extLst>
          </p:cNvPr>
          <p:cNvSpPr/>
          <p:nvPr/>
        </p:nvSpPr>
        <p:spPr>
          <a:xfrm>
            <a:off x="6234404" y="422354"/>
            <a:ext cx="807628" cy="258572"/>
          </a:xfrm>
          <a:prstGeom prst="flowChartProcess">
            <a:avLst/>
          </a:prstGeom>
          <a:noFill/>
          <a:ln w="9525">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ko-KR" sz="900" dirty="0" smtClean="0">
                <a:solidFill>
                  <a:schemeClr val="tx1"/>
                </a:solidFill>
              </a:rPr>
              <a:t>Community</a:t>
            </a:r>
            <a:endParaRPr lang="ko-KR" altLang="en-US" sz="900" dirty="0">
              <a:solidFill>
                <a:schemeClr val="tx1"/>
              </a:solidFill>
            </a:endParaRPr>
          </a:p>
        </p:txBody>
      </p:sp>
      <p:sp>
        <p:nvSpPr>
          <p:cNvPr id="99" name="순서도: 처리 98">
            <a:extLst>
              <a:ext uri="{FF2B5EF4-FFF2-40B4-BE49-F238E27FC236}">
                <a16:creationId xmlns="" xmlns:a16="http://schemas.microsoft.com/office/drawing/2014/main" id="{AEB4D234-DDC3-446D-AB01-3E75C8E1E551}"/>
              </a:ext>
            </a:extLst>
          </p:cNvPr>
          <p:cNvSpPr/>
          <p:nvPr/>
        </p:nvSpPr>
        <p:spPr>
          <a:xfrm>
            <a:off x="7088572" y="422354"/>
            <a:ext cx="807628" cy="258572"/>
          </a:xfrm>
          <a:prstGeom prst="flowChartProcess">
            <a:avLst/>
          </a:prstGeom>
          <a:noFill/>
          <a:ln w="9525">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ko-KR" sz="1100" dirty="0">
                <a:solidFill>
                  <a:schemeClr val="tx1"/>
                </a:solidFill>
              </a:rPr>
              <a:t>Login</a:t>
            </a:r>
            <a:endParaRPr lang="ko-KR" altLang="en-US" sz="1100" dirty="0">
              <a:solidFill>
                <a:schemeClr val="tx1"/>
              </a:solidFill>
            </a:endParaRPr>
          </a:p>
        </p:txBody>
      </p:sp>
      <p:pic>
        <p:nvPicPr>
          <p:cNvPr id="100" name="Picture 2" descr="사람 아이콘 1123283 - 무료 다운로드 - illustAC">
            <a:hlinkClick r:id="rId3"/>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016391" y="388584"/>
            <a:ext cx="433537" cy="326112"/>
          </a:xfrm>
          <a:prstGeom prst="rect">
            <a:avLst/>
          </a:prstGeom>
          <a:noFill/>
          <a:extLst>
            <a:ext uri="{909E8E84-426E-40DD-AFC4-6F175D3DCCD1}">
              <a14:hiddenFill xmlns:a14="http://schemas.microsoft.com/office/drawing/2010/main">
                <a:solidFill>
                  <a:srgbClr val="FFFFFF"/>
                </a:solidFill>
              </a14:hiddenFill>
            </a:ext>
          </a:extLst>
        </p:spPr>
      </p:pic>
      <p:sp>
        <p:nvSpPr>
          <p:cNvPr id="104" name="직사각형 103"/>
          <p:cNvSpPr/>
          <p:nvPr/>
        </p:nvSpPr>
        <p:spPr>
          <a:xfrm>
            <a:off x="1343472" y="6147338"/>
            <a:ext cx="4135218" cy="2880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1200" dirty="0" smtClean="0"/>
              <a:t>제목 </a:t>
            </a:r>
            <a:r>
              <a:rPr lang="en-US" altLang="ko-KR" sz="1200" dirty="0" smtClean="0"/>
              <a:t>|                             </a:t>
            </a:r>
            <a:r>
              <a:rPr lang="ko-KR" altLang="en-US" sz="1200" dirty="0" smtClean="0"/>
              <a:t>검  색</a:t>
            </a:r>
            <a:endParaRPr lang="ko-KR" altLang="en-US" sz="1200" dirty="0"/>
          </a:p>
        </p:txBody>
      </p:sp>
    </p:spTree>
    <p:extLst>
      <p:ext uri="{BB962C8B-B14F-4D97-AF65-F5344CB8AC3E}">
        <p14:creationId xmlns:p14="http://schemas.microsoft.com/office/powerpoint/2010/main" val="36676608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순서도: 처리 1">
            <a:extLst>
              <a:ext uri="{FF2B5EF4-FFF2-40B4-BE49-F238E27FC236}">
                <a16:creationId xmlns="" xmlns:a16="http://schemas.microsoft.com/office/drawing/2014/main" id="{DDA893B5-02B9-474E-97B7-4DB3D8A5BAF2}"/>
              </a:ext>
            </a:extLst>
          </p:cNvPr>
          <p:cNvSpPr/>
          <p:nvPr/>
        </p:nvSpPr>
        <p:spPr>
          <a:xfrm>
            <a:off x="85060" y="771507"/>
            <a:ext cx="8387203" cy="785285"/>
          </a:xfrm>
          <a:prstGeom prst="flowChartProcess">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텍스트 개체 틀 3">
            <a:extLst>
              <a:ext uri="{FF2B5EF4-FFF2-40B4-BE49-F238E27FC236}">
                <a16:creationId xmlns="" xmlns:a16="http://schemas.microsoft.com/office/drawing/2014/main" id="{32E285E0-25D1-4806-B9DF-3590BD92D435}"/>
              </a:ext>
            </a:extLst>
          </p:cNvPr>
          <p:cNvSpPr>
            <a:spLocks noGrp="1"/>
          </p:cNvSpPr>
          <p:nvPr>
            <p:ph type="body" sz="quarter" idx="10"/>
          </p:nvPr>
        </p:nvSpPr>
        <p:spPr/>
        <p:txBody>
          <a:bodyPr/>
          <a:lstStyle/>
          <a:p>
            <a:r>
              <a:rPr lang="ko-KR" altLang="en-US" dirty="0" smtClean="0"/>
              <a:t>커뮤니</a:t>
            </a:r>
            <a:r>
              <a:rPr lang="ko-KR" altLang="en-US" dirty="0"/>
              <a:t>티</a:t>
            </a:r>
            <a:endParaRPr lang="ko-KR" altLang="en-US" dirty="0"/>
          </a:p>
        </p:txBody>
      </p:sp>
      <p:sp>
        <p:nvSpPr>
          <p:cNvPr id="5" name="텍스트 개체 틀 4">
            <a:extLst>
              <a:ext uri="{FF2B5EF4-FFF2-40B4-BE49-F238E27FC236}">
                <a16:creationId xmlns="" xmlns:a16="http://schemas.microsoft.com/office/drawing/2014/main" id="{181CE6EC-43A5-4409-9C12-1C3782E8CB22}"/>
              </a:ext>
            </a:extLst>
          </p:cNvPr>
          <p:cNvSpPr>
            <a:spLocks noGrp="1"/>
          </p:cNvSpPr>
          <p:nvPr>
            <p:ph type="body" sz="quarter" idx="11"/>
          </p:nvPr>
        </p:nvSpPr>
        <p:spPr/>
        <p:txBody>
          <a:bodyPr/>
          <a:lstStyle/>
          <a:p>
            <a:endParaRPr lang="ko-KR" altLang="en-US"/>
          </a:p>
        </p:txBody>
      </p:sp>
      <p:graphicFrame>
        <p:nvGraphicFramePr>
          <p:cNvPr id="7" name="표 6">
            <a:extLst>
              <a:ext uri="{FF2B5EF4-FFF2-40B4-BE49-F238E27FC236}">
                <a16:creationId xmlns="" xmlns:a16="http://schemas.microsoft.com/office/drawing/2014/main" id="{EE672C9C-2796-4CD4-B138-FB14ECB9EFA6}"/>
              </a:ext>
            </a:extLst>
          </p:cNvPr>
          <p:cNvGraphicFramePr>
            <a:graphicFrameLocks noGrp="1"/>
          </p:cNvGraphicFramePr>
          <p:nvPr>
            <p:extLst>
              <p:ext uri="{D42A27DB-BD31-4B8C-83A1-F6EECF244321}">
                <p14:modId xmlns:p14="http://schemas.microsoft.com/office/powerpoint/2010/main" val="3602437218"/>
              </p:ext>
            </p:extLst>
          </p:nvPr>
        </p:nvGraphicFramePr>
        <p:xfrm>
          <a:off x="8688288" y="476672"/>
          <a:ext cx="3384376" cy="2773373"/>
        </p:xfrm>
        <a:graphic>
          <a:graphicData uri="http://schemas.openxmlformats.org/drawingml/2006/table">
            <a:tbl>
              <a:tblPr firstRow="1" bandRow="1">
                <a:tableStyleId>{5C22544A-7EE6-4342-B048-85BDC9FD1C3A}</a:tableStyleId>
              </a:tblPr>
              <a:tblGrid>
                <a:gridCol w="403256">
                  <a:extLst>
                    <a:ext uri="{9D8B030D-6E8A-4147-A177-3AD203B41FA5}">
                      <a16:colId xmlns="" xmlns:a16="http://schemas.microsoft.com/office/drawing/2014/main" val="74772085"/>
                    </a:ext>
                  </a:extLst>
                </a:gridCol>
                <a:gridCol w="2981120">
                  <a:extLst>
                    <a:ext uri="{9D8B030D-6E8A-4147-A177-3AD203B41FA5}">
                      <a16:colId xmlns="" xmlns:a16="http://schemas.microsoft.com/office/drawing/2014/main"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1" dirty="0">
                          <a:solidFill>
                            <a:srgbClr val="4E5263"/>
                          </a:solidFill>
                          <a:latin typeface="+mn-ea"/>
                          <a:ea typeface="+mn-ea"/>
                          <a:sym typeface="맑은 고딕"/>
                        </a:rPr>
                        <a:t>Summery.</a:t>
                      </a:r>
                      <a:endParaRPr lang="en" altLang="ko-KR" sz="9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 xmlns:a16="http://schemas.microsoft.com/office/drawing/2014/main"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Summery</a:t>
                      </a:r>
                      <a:r>
                        <a:rPr lang="ko-KR" altLang="en-US" sz="800" b="0" dirty="0">
                          <a:solidFill>
                            <a:schemeClr val="tx1"/>
                          </a:solidFill>
                          <a:latin typeface="+mn-ea"/>
                          <a:ea typeface="+mn-ea"/>
                          <a:sym typeface="맑은 고딕"/>
                        </a:rPr>
                        <a:t>에는 해당 페이지와 관련된 요약사항을 정리해주세요</a:t>
                      </a:r>
                      <a:r>
                        <a:rPr lang="en-US" altLang="ko-KR" sz="800" b="0" dirty="0">
                          <a:solidFill>
                            <a:schemeClr val="tx1"/>
                          </a:solidFill>
                          <a:latin typeface="+mn-ea"/>
                          <a:ea typeface="+mn-ea"/>
                          <a:sym typeface="맑은 고딕"/>
                        </a:rPr>
                        <a:t>.</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Content_#001</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Content_#002</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Content_#003</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 xmlns:a16="http://schemas.microsoft.com/office/drawing/2014/main" val="3072083066"/>
                  </a:ext>
                </a:extLst>
              </a:tr>
              <a:tr h="241592">
                <a:tc>
                  <a:txBody>
                    <a:bodyPr/>
                    <a:lstStyle/>
                    <a:p>
                      <a:pPr algn="ctr" latinLnBrk="1">
                        <a:lnSpc>
                          <a:spcPct val="120000"/>
                        </a:lnSpc>
                      </a:pPr>
                      <a:r>
                        <a:rPr lang="en-US" altLang="ko-KR" sz="850" b="0" dirty="0">
                          <a:solidFill>
                            <a:schemeClr val="tx1"/>
                          </a:solidFill>
                          <a:latin typeface="+mn-ea"/>
                          <a:ea typeface="+mn-ea"/>
                        </a:rPr>
                        <a:t>1</a:t>
                      </a:r>
                      <a:endParaRPr lang="ko-KR" altLang="en-US" sz="85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 xmlns:a16="http://schemas.microsoft.com/office/drawing/2014/main" val="896699591"/>
                  </a:ext>
                </a:extLst>
              </a:tr>
              <a:tr h="241592">
                <a:tc>
                  <a:txBody>
                    <a:bodyPr/>
                    <a:lstStyle/>
                    <a:p>
                      <a:pPr algn="ctr" latinLnBrk="1">
                        <a:lnSpc>
                          <a:spcPct val="120000"/>
                        </a:lnSpc>
                      </a:pPr>
                      <a:r>
                        <a:rPr lang="en-US" altLang="ko-KR" sz="850" b="0" dirty="0">
                          <a:latin typeface="+mn-ea"/>
                          <a:ea typeface="+mn-ea"/>
                        </a:rPr>
                        <a:t>2</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endParaRPr kumimoji="1" lang="ko-KR" altLang="en-US" sz="85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 xmlns:a16="http://schemas.microsoft.com/office/drawing/2014/main" val="2972133637"/>
                  </a:ext>
                </a:extLst>
              </a:tr>
              <a:tr h="241592">
                <a:tc>
                  <a:txBody>
                    <a:bodyPr/>
                    <a:lstStyle/>
                    <a:p>
                      <a:pPr algn="ctr" latinLnBrk="1">
                        <a:lnSpc>
                          <a:spcPct val="120000"/>
                        </a:lnSpc>
                      </a:pPr>
                      <a:r>
                        <a:rPr lang="en-US" altLang="ko-KR" sz="850" b="0" dirty="0">
                          <a:latin typeface="+mn-ea"/>
                          <a:ea typeface="+mn-ea"/>
                        </a:rPr>
                        <a:t>3</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 xmlns:a16="http://schemas.microsoft.com/office/drawing/2014/main" val="2075783758"/>
                  </a:ext>
                </a:extLst>
              </a:tr>
              <a:tr h="241592">
                <a:tc>
                  <a:txBody>
                    <a:bodyPr/>
                    <a:lstStyle/>
                    <a:p>
                      <a:pPr algn="ctr" latinLnBrk="1">
                        <a:lnSpc>
                          <a:spcPct val="120000"/>
                        </a:lnSpc>
                      </a:pPr>
                      <a:r>
                        <a:rPr lang="en-US" altLang="ko-KR" sz="850" b="0" dirty="0">
                          <a:latin typeface="+mn-ea"/>
                          <a:ea typeface="+mn-ea"/>
                        </a:rPr>
                        <a:t>4</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endParaRPr kumimoji="1" lang="ko-KR" altLang="en-US" sz="85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 xmlns:a16="http://schemas.microsoft.com/office/drawing/2014/main" val="1068123190"/>
                  </a:ext>
                </a:extLst>
              </a:tr>
              <a:tr h="241592">
                <a:tc>
                  <a:txBody>
                    <a:bodyPr/>
                    <a:lstStyle/>
                    <a:p>
                      <a:pPr algn="ctr" latinLnBrk="1">
                        <a:lnSpc>
                          <a:spcPct val="120000"/>
                        </a:lnSpc>
                      </a:pPr>
                      <a:r>
                        <a:rPr lang="en-US" altLang="ko-KR" sz="850" b="0" dirty="0">
                          <a:latin typeface="+mn-ea"/>
                          <a:ea typeface="+mn-ea"/>
                        </a:rPr>
                        <a:t>5</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 xmlns:a16="http://schemas.microsoft.com/office/drawing/2014/main" val="1494350657"/>
                  </a:ext>
                </a:extLst>
              </a:tr>
              <a:tr h="241592">
                <a:tc>
                  <a:txBody>
                    <a:bodyPr/>
                    <a:lstStyle/>
                    <a:p>
                      <a:pPr algn="ctr" latinLnBrk="1">
                        <a:lnSpc>
                          <a:spcPct val="120000"/>
                        </a:lnSpc>
                      </a:pPr>
                      <a:r>
                        <a:rPr lang="en-US" altLang="ko-KR" sz="850" b="0" dirty="0">
                          <a:latin typeface="+mn-ea"/>
                          <a:ea typeface="+mn-ea"/>
                        </a:rPr>
                        <a:t>6</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 xmlns:a16="http://schemas.microsoft.com/office/drawing/2014/main" val="1839284551"/>
                  </a:ext>
                </a:extLst>
              </a:tr>
              <a:tr h="241592">
                <a:tc>
                  <a:txBody>
                    <a:bodyPr/>
                    <a:lstStyle/>
                    <a:p>
                      <a:pPr algn="ctr" latinLnBrk="1">
                        <a:lnSpc>
                          <a:spcPct val="120000"/>
                        </a:lnSpc>
                      </a:pPr>
                      <a:r>
                        <a:rPr lang="en-US" altLang="ko-KR" sz="850" b="0" dirty="0">
                          <a:latin typeface="+mn-ea"/>
                          <a:ea typeface="+mn-ea"/>
                        </a:rPr>
                        <a:t>7</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 xmlns:a16="http://schemas.microsoft.com/office/drawing/2014/main" val="1199453169"/>
                  </a:ext>
                </a:extLst>
              </a:tr>
            </a:tbl>
          </a:graphicData>
        </a:graphic>
      </p:graphicFrame>
      <p:sp>
        <p:nvSpPr>
          <p:cNvPr id="8" name="TextBox 7">
            <a:extLst>
              <a:ext uri="{FF2B5EF4-FFF2-40B4-BE49-F238E27FC236}">
                <a16:creationId xmlns="" xmlns:a16="http://schemas.microsoft.com/office/drawing/2014/main" id="{DDF58C48-5157-4FFA-B714-C02B198B9885}"/>
              </a:ext>
            </a:extLst>
          </p:cNvPr>
          <p:cNvSpPr txBox="1"/>
          <p:nvPr/>
        </p:nvSpPr>
        <p:spPr>
          <a:xfrm>
            <a:off x="11780252" y="106980"/>
            <a:ext cx="248786" cy="230832"/>
          </a:xfrm>
          <a:prstGeom prst="rect">
            <a:avLst/>
          </a:prstGeom>
          <a:noFill/>
        </p:spPr>
        <p:txBody>
          <a:bodyPr wrap="none" rtlCol="0">
            <a:spAutoFit/>
          </a:bodyPr>
          <a:lstStyle/>
          <a:p>
            <a:r>
              <a:rPr lang="en-US" altLang="ko-KR" sz="900" dirty="0" smtClean="0"/>
              <a:t>7</a:t>
            </a:r>
            <a:endParaRPr lang="ko-KR" altLang="en-US" sz="900" dirty="0"/>
          </a:p>
        </p:txBody>
      </p:sp>
      <p:sp>
        <p:nvSpPr>
          <p:cNvPr id="17" name="순서도: 처리 16">
            <a:extLst>
              <a:ext uri="{FF2B5EF4-FFF2-40B4-BE49-F238E27FC236}">
                <a16:creationId xmlns="" xmlns:a16="http://schemas.microsoft.com/office/drawing/2014/main" id="{343C90B0-D55E-4D35-B05F-607752C58BA7}"/>
              </a:ext>
            </a:extLst>
          </p:cNvPr>
          <p:cNvSpPr/>
          <p:nvPr/>
        </p:nvSpPr>
        <p:spPr>
          <a:xfrm>
            <a:off x="2570184" y="891622"/>
            <a:ext cx="3416954" cy="458076"/>
          </a:xfrm>
          <a:prstGeom prst="flowChartProcess">
            <a:avLst/>
          </a:prstGeom>
          <a:noFill/>
          <a:ln w="9525">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ko-KR" sz="3200" dirty="0" smtClean="0">
                <a:solidFill>
                  <a:schemeClr val="tx1"/>
                </a:solidFill>
              </a:rPr>
              <a:t>Community</a:t>
            </a:r>
            <a:endParaRPr lang="ko-KR" altLang="en-US" sz="3200" dirty="0">
              <a:solidFill>
                <a:schemeClr val="tx1"/>
              </a:solidFill>
            </a:endParaRPr>
          </a:p>
        </p:txBody>
      </p:sp>
      <p:sp>
        <p:nvSpPr>
          <p:cNvPr id="19" name="순서도: 처리 18">
            <a:extLst>
              <a:ext uri="{FF2B5EF4-FFF2-40B4-BE49-F238E27FC236}">
                <a16:creationId xmlns="" xmlns:a16="http://schemas.microsoft.com/office/drawing/2014/main" id="{34E0CF89-A010-4207-AE6C-27C5A144838E}"/>
              </a:ext>
            </a:extLst>
          </p:cNvPr>
          <p:cNvSpPr/>
          <p:nvPr/>
        </p:nvSpPr>
        <p:spPr>
          <a:xfrm>
            <a:off x="85061" y="422354"/>
            <a:ext cx="807628" cy="258572"/>
          </a:xfrm>
          <a:prstGeom prst="flowChartProcess">
            <a:avLst/>
          </a:prstGeom>
          <a:noFill/>
          <a:ln w="9525">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ko-KR" sz="1100" dirty="0">
                <a:solidFill>
                  <a:schemeClr val="tx1"/>
                </a:solidFill>
              </a:rPr>
              <a:t>Home</a:t>
            </a:r>
            <a:endParaRPr lang="ko-KR" altLang="en-US" sz="1100" dirty="0">
              <a:solidFill>
                <a:schemeClr val="tx1"/>
              </a:solidFill>
            </a:endParaRPr>
          </a:p>
        </p:txBody>
      </p:sp>
      <p:sp>
        <p:nvSpPr>
          <p:cNvPr id="10" name="직사각형 9"/>
          <p:cNvSpPr/>
          <p:nvPr/>
        </p:nvSpPr>
        <p:spPr>
          <a:xfrm>
            <a:off x="85062" y="1700808"/>
            <a:ext cx="8387202" cy="4824536"/>
          </a:xfrm>
          <a:prstGeom prst="rect">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5" name="순서도: 처리 94">
            <a:extLst>
              <a:ext uri="{FF2B5EF4-FFF2-40B4-BE49-F238E27FC236}">
                <a16:creationId xmlns="" xmlns:a16="http://schemas.microsoft.com/office/drawing/2014/main" id="{EF043EEA-7593-45E9-B0F0-34F55B1205A4}"/>
              </a:ext>
            </a:extLst>
          </p:cNvPr>
          <p:cNvSpPr/>
          <p:nvPr/>
        </p:nvSpPr>
        <p:spPr>
          <a:xfrm>
            <a:off x="3671900" y="422354"/>
            <a:ext cx="807628" cy="258572"/>
          </a:xfrm>
          <a:prstGeom prst="flowChartProcess">
            <a:avLst/>
          </a:prstGeom>
          <a:noFill/>
          <a:ln w="9525">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ko-KR" sz="1100" dirty="0">
                <a:solidFill>
                  <a:schemeClr val="tx1"/>
                </a:solidFill>
              </a:rPr>
              <a:t>About Us</a:t>
            </a:r>
            <a:endParaRPr lang="ko-KR" altLang="en-US" sz="1100" dirty="0">
              <a:solidFill>
                <a:schemeClr val="tx1"/>
              </a:solidFill>
            </a:endParaRPr>
          </a:p>
        </p:txBody>
      </p:sp>
      <p:sp>
        <p:nvSpPr>
          <p:cNvPr id="96" name="순서도: 처리 95">
            <a:extLst>
              <a:ext uri="{FF2B5EF4-FFF2-40B4-BE49-F238E27FC236}">
                <a16:creationId xmlns="" xmlns:a16="http://schemas.microsoft.com/office/drawing/2014/main" id="{9337BDF5-9621-4623-8026-27C878AC3516}"/>
              </a:ext>
            </a:extLst>
          </p:cNvPr>
          <p:cNvSpPr/>
          <p:nvPr/>
        </p:nvSpPr>
        <p:spPr>
          <a:xfrm>
            <a:off x="4526068" y="422354"/>
            <a:ext cx="807628" cy="258572"/>
          </a:xfrm>
          <a:prstGeom prst="flowChartProcess">
            <a:avLst/>
          </a:prstGeom>
          <a:noFill/>
          <a:ln w="9525">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ko-KR" sz="1100" dirty="0">
                <a:solidFill>
                  <a:schemeClr val="tx1"/>
                </a:solidFill>
              </a:rPr>
              <a:t>Guide</a:t>
            </a:r>
            <a:endParaRPr lang="ko-KR" altLang="en-US" sz="1100" dirty="0">
              <a:solidFill>
                <a:schemeClr val="tx1"/>
              </a:solidFill>
            </a:endParaRPr>
          </a:p>
        </p:txBody>
      </p:sp>
      <p:sp>
        <p:nvSpPr>
          <p:cNvPr id="97" name="순서도: 처리 96">
            <a:extLst>
              <a:ext uri="{FF2B5EF4-FFF2-40B4-BE49-F238E27FC236}">
                <a16:creationId xmlns="" xmlns:a16="http://schemas.microsoft.com/office/drawing/2014/main" id="{AC06BFD2-5662-4438-BA82-5ECD09C62123}"/>
              </a:ext>
            </a:extLst>
          </p:cNvPr>
          <p:cNvSpPr/>
          <p:nvPr/>
        </p:nvSpPr>
        <p:spPr>
          <a:xfrm>
            <a:off x="5380236" y="422354"/>
            <a:ext cx="807628" cy="258572"/>
          </a:xfrm>
          <a:prstGeom prst="flowChartProcess">
            <a:avLst/>
          </a:prstGeom>
          <a:noFill/>
          <a:ln w="9525">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ko-KR" sz="1100" dirty="0">
                <a:solidFill>
                  <a:schemeClr val="tx1"/>
                </a:solidFill>
              </a:rPr>
              <a:t>Design</a:t>
            </a:r>
            <a:endParaRPr lang="ko-KR" altLang="en-US" sz="1100" dirty="0">
              <a:solidFill>
                <a:schemeClr val="tx1"/>
              </a:solidFill>
            </a:endParaRPr>
          </a:p>
        </p:txBody>
      </p:sp>
      <p:sp>
        <p:nvSpPr>
          <p:cNvPr id="98" name="순서도: 처리 97">
            <a:extLst>
              <a:ext uri="{FF2B5EF4-FFF2-40B4-BE49-F238E27FC236}">
                <a16:creationId xmlns="" xmlns:a16="http://schemas.microsoft.com/office/drawing/2014/main" id="{58F8F58A-EF0E-4087-AEC8-34B8635E94D9}"/>
              </a:ext>
            </a:extLst>
          </p:cNvPr>
          <p:cNvSpPr/>
          <p:nvPr/>
        </p:nvSpPr>
        <p:spPr>
          <a:xfrm>
            <a:off x="6234404" y="422354"/>
            <a:ext cx="807628" cy="258572"/>
          </a:xfrm>
          <a:prstGeom prst="flowChartProcess">
            <a:avLst/>
          </a:prstGeom>
          <a:noFill/>
          <a:ln w="9525">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ko-KR" sz="900" dirty="0" smtClean="0">
                <a:solidFill>
                  <a:schemeClr val="tx1"/>
                </a:solidFill>
              </a:rPr>
              <a:t>Community</a:t>
            </a:r>
            <a:endParaRPr lang="ko-KR" altLang="en-US" sz="900" dirty="0">
              <a:solidFill>
                <a:schemeClr val="tx1"/>
              </a:solidFill>
            </a:endParaRPr>
          </a:p>
        </p:txBody>
      </p:sp>
      <p:sp>
        <p:nvSpPr>
          <p:cNvPr id="99" name="순서도: 처리 98">
            <a:extLst>
              <a:ext uri="{FF2B5EF4-FFF2-40B4-BE49-F238E27FC236}">
                <a16:creationId xmlns="" xmlns:a16="http://schemas.microsoft.com/office/drawing/2014/main" id="{AEB4D234-DDC3-446D-AB01-3E75C8E1E551}"/>
              </a:ext>
            </a:extLst>
          </p:cNvPr>
          <p:cNvSpPr/>
          <p:nvPr/>
        </p:nvSpPr>
        <p:spPr>
          <a:xfrm>
            <a:off x="7088572" y="422354"/>
            <a:ext cx="807628" cy="258572"/>
          </a:xfrm>
          <a:prstGeom prst="flowChartProcess">
            <a:avLst/>
          </a:prstGeom>
          <a:noFill/>
          <a:ln w="9525">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ko-KR" sz="1100" dirty="0">
                <a:solidFill>
                  <a:schemeClr val="tx1"/>
                </a:solidFill>
              </a:rPr>
              <a:t>Login</a:t>
            </a:r>
            <a:endParaRPr lang="ko-KR" altLang="en-US" sz="1100" dirty="0">
              <a:solidFill>
                <a:schemeClr val="tx1"/>
              </a:solidFill>
            </a:endParaRPr>
          </a:p>
        </p:txBody>
      </p:sp>
      <p:pic>
        <p:nvPicPr>
          <p:cNvPr id="100" name="Picture 2" descr="사람 아이콘 1123283 - 무료 다운로드 - illustAC">
            <a:hlinkClick r:id="rId2"/>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016391" y="388584"/>
            <a:ext cx="433537" cy="326112"/>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10" descr="동일자동차운전전문학원 2종 보통(장내기능) 자세한 후기!">
            <a:extLst>
              <a:ext uri="{FF2B5EF4-FFF2-40B4-BE49-F238E27FC236}">
                <a16:creationId xmlns="" xmlns:a16="http://schemas.microsoft.com/office/drawing/2014/main" id="{6EE26069-0C34-4FE5-9B78-17BA4BFF882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8292" b="7037"/>
          <a:stretch/>
        </p:blipFill>
        <p:spPr bwMode="auto">
          <a:xfrm flipH="1">
            <a:off x="2267744" y="1916831"/>
            <a:ext cx="3828256" cy="1368153"/>
          </a:xfrm>
          <a:prstGeom prst="rect">
            <a:avLst/>
          </a:prstGeom>
          <a:noFill/>
          <a:extLst>
            <a:ext uri="{909E8E84-426E-40DD-AFC4-6F175D3DCCD1}">
              <a14:hiddenFill xmlns:a14="http://schemas.microsoft.com/office/drawing/2010/main">
                <a:solidFill>
                  <a:srgbClr val="FFFFFF"/>
                </a:solidFill>
              </a14:hiddenFill>
            </a:ext>
          </a:extLst>
        </p:spPr>
      </p:pic>
      <p:sp>
        <p:nvSpPr>
          <p:cNvPr id="36" name="TextBox 35"/>
          <p:cNvSpPr txBox="1"/>
          <p:nvPr/>
        </p:nvSpPr>
        <p:spPr>
          <a:xfrm>
            <a:off x="488875" y="3344776"/>
            <a:ext cx="1492716" cy="769441"/>
          </a:xfrm>
          <a:prstGeom prst="rect">
            <a:avLst/>
          </a:prstGeom>
          <a:noFill/>
        </p:spPr>
        <p:txBody>
          <a:bodyPr wrap="none" rtlCol="0">
            <a:spAutoFit/>
          </a:bodyPr>
          <a:lstStyle/>
          <a:p>
            <a:r>
              <a:rPr lang="ko-KR" altLang="en-US" sz="1100" dirty="0" smtClean="0"/>
              <a:t>제목 </a:t>
            </a:r>
            <a:r>
              <a:rPr lang="en-US" altLang="ko-KR" sz="1100" dirty="0" smtClean="0"/>
              <a:t>: </a:t>
            </a:r>
            <a:r>
              <a:rPr lang="ko-KR" altLang="en-US" sz="1100" dirty="0" smtClean="0"/>
              <a:t>다람쥐 </a:t>
            </a:r>
            <a:r>
              <a:rPr lang="ko-KR" altLang="en-US" sz="1100" dirty="0" err="1" smtClean="0"/>
              <a:t>썬더</a:t>
            </a:r>
            <a:endParaRPr lang="en-US" altLang="ko-KR" sz="1100" dirty="0"/>
          </a:p>
          <a:p>
            <a:endParaRPr lang="en-US" altLang="ko-KR" sz="1100" dirty="0" smtClean="0"/>
          </a:p>
          <a:p>
            <a:endParaRPr lang="en-US" altLang="ko-KR" sz="1100" dirty="0" smtClean="0"/>
          </a:p>
          <a:p>
            <a:r>
              <a:rPr lang="ko-KR" altLang="en-US" sz="1100" dirty="0" smtClean="0"/>
              <a:t>내용 </a:t>
            </a:r>
            <a:r>
              <a:rPr lang="en-US" altLang="ko-KR" sz="1100" dirty="0" smtClean="0"/>
              <a:t>: </a:t>
            </a:r>
            <a:r>
              <a:rPr lang="ko-KR" altLang="en-US" sz="1100" dirty="0" smtClean="0"/>
              <a:t>넘나 </a:t>
            </a:r>
            <a:r>
              <a:rPr lang="ko-KR" altLang="en-US" sz="1100" dirty="0" err="1" smtClean="0"/>
              <a:t>이쁩니다</a:t>
            </a:r>
            <a:endParaRPr lang="ko-KR" altLang="en-US" sz="1100" dirty="0"/>
          </a:p>
        </p:txBody>
      </p:sp>
      <p:pic>
        <p:nvPicPr>
          <p:cNvPr id="9219" name="Picture 3"/>
          <p:cNvPicPr>
            <a:picLocks noChangeAspect="1" noChangeArrowheads="1"/>
          </p:cNvPicPr>
          <p:nvPr/>
        </p:nvPicPr>
        <p:blipFill rotWithShape="1">
          <a:blip r:embed="rId5">
            <a:extLst>
              <a:ext uri="{28A0092B-C50C-407E-A947-70E740481C1C}">
                <a14:useLocalDpi xmlns:a14="http://schemas.microsoft.com/office/drawing/2010/main" val="0"/>
              </a:ext>
            </a:extLst>
          </a:blip>
          <a:srcRect l="16254" t="18685" r="44377" b="59305"/>
          <a:stretch/>
        </p:blipFill>
        <p:spPr bwMode="auto">
          <a:xfrm>
            <a:off x="418365" y="5157192"/>
            <a:ext cx="7720591" cy="1152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20" name="Picture 4"/>
          <p:cNvPicPr>
            <a:picLocks noChangeAspect="1" noChangeArrowheads="1"/>
          </p:cNvPicPr>
          <p:nvPr/>
        </p:nvPicPr>
        <p:blipFill rotWithShape="1">
          <a:blip r:embed="rId6">
            <a:extLst>
              <a:ext uri="{28A0092B-C50C-407E-A947-70E740481C1C}">
                <a14:useLocalDpi xmlns:a14="http://schemas.microsoft.com/office/drawing/2010/main" val="0"/>
              </a:ext>
            </a:extLst>
          </a:blip>
          <a:srcRect l="16243" t="42102" r="44207" b="39894"/>
          <a:stretch/>
        </p:blipFill>
        <p:spPr bwMode="auto">
          <a:xfrm>
            <a:off x="450407" y="4189245"/>
            <a:ext cx="7565984" cy="9803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23356858"/>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Black Tie</Template>
  <TotalTime>3479</TotalTime>
  <Words>791</Words>
  <Application>Microsoft Office PowerPoint</Application>
  <PresentationFormat>사용자 지정</PresentationFormat>
  <Paragraphs>364</Paragraphs>
  <Slides>14</Slides>
  <Notes>0</Notes>
  <HiddenSlides>0</HiddenSlides>
  <MMClips>0</MMClips>
  <ScaleCrop>false</ScaleCrop>
  <HeadingPairs>
    <vt:vector size="4" baseType="variant">
      <vt:variant>
        <vt:lpstr>테마</vt:lpstr>
      </vt:variant>
      <vt:variant>
        <vt:i4>1</vt:i4>
      </vt:variant>
      <vt:variant>
        <vt:lpstr>슬라이드 제목</vt:lpstr>
      </vt:variant>
      <vt:variant>
        <vt:i4>14</vt:i4>
      </vt:variant>
    </vt:vector>
  </HeadingPairs>
  <TitlesOfParts>
    <vt:vector size="15" baseType="lpstr">
      <vt:lpstr>Office 테마</vt:lpstr>
      <vt:lpstr>화면설계서</vt:lpstr>
      <vt:lpstr>History</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LinksUpToDate>false</LinksUpToDate>
  <SharedDoc>false</SharedDoc>
  <HyperlinkBase>http://www.yamestyle.com</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화면설계서 양식_v1.0</dc:title>
  <dc:creator>yamestyle.com</dc:creator>
  <cp:keywords>야메군</cp:keywords>
  <dc:description>본 문서는 공개 배포용으로 작성된 양식으로 저작권 없이 마음껏 사용하실 수 있습니다.</dc:description>
  <cp:lastModifiedBy>장민준</cp:lastModifiedBy>
  <cp:revision>127</cp:revision>
  <cp:lastPrinted>2019-05-29T05:54:36Z</cp:lastPrinted>
  <dcterms:created xsi:type="dcterms:W3CDTF">2019-03-11T07:43:12Z</dcterms:created>
  <dcterms:modified xsi:type="dcterms:W3CDTF">2021-04-25T14:47:45Z</dcterms:modified>
</cp:coreProperties>
</file>